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64" r:id="rId3"/>
    <p:sldId id="268" r:id="rId4"/>
    <p:sldId id="263" r:id="rId5"/>
    <p:sldId id="267" r:id="rId6"/>
    <p:sldId id="271" r:id="rId7"/>
    <p:sldId id="272" r:id="rId8"/>
    <p:sldId id="273" r:id="rId9"/>
    <p:sldId id="274" r:id="rId10"/>
    <p:sldId id="269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75" r:id="rId21"/>
    <p:sldId id="285" r:id="rId22"/>
    <p:sldId id="287" r:id="rId23"/>
    <p:sldId id="288" r:id="rId24"/>
    <p:sldId id="289" r:id="rId25"/>
    <p:sldId id="290" r:id="rId26"/>
    <p:sldId id="291" r:id="rId27"/>
    <p:sldId id="292" r:id="rId28"/>
    <p:sldId id="265" r:id="rId29"/>
    <p:sldId id="294" r:id="rId30"/>
    <p:sldId id="293" r:id="rId31"/>
    <p:sldId id="295" r:id="rId32"/>
    <p:sldId id="296" r:id="rId33"/>
    <p:sldId id="297" r:id="rId34"/>
    <p:sldId id="298" r:id="rId35"/>
    <p:sldId id="270" r:id="rId36"/>
    <p:sldId id="300" r:id="rId37"/>
    <p:sldId id="301" r:id="rId38"/>
    <p:sldId id="302" r:id="rId39"/>
    <p:sldId id="299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03" r:id="rId53"/>
    <p:sldId id="266" r:id="rId5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Berneman" initials="MB" lastIdx="1" clrIdx="0">
    <p:extLst>
      <p:ext uri="{19B8F6BF-5375-455C-9EA6-DF929625EA0E}">
        <p15:presenceInfo xmlns:p15="http://schemas.microsoft.com/office/powerpoint/2012/main" userId="Marc Berne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6DEE1A-CE0A-4E3C-B144-A347ABF1FE9F}" v="968" dt="2020-08-25T11:16:45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7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Berneman" userId="6e80ea52-aae6-495c-9775-04fc3644c8c5" providerId="ADAL" clId="{586DEE1A-CE0A-4E3C-B144-A347ABF1FE9F}"/>
    <pc:docChg chg="undo custSel addSld delSld modSld sldOrd">
      <pc:chgData name="Marc Berneman" userId="6e80ea52-aae6-495c-9775-04fc3644c8c5" providerId="ADAL" clId="{586DEE1A-CE0A-4E3C-B144-A347ABF1FE9F}" dt="2020-08-25T11:16:45.657" v="4415"/>
      <pc:docMkLst>
        <pc:docMk/>
      </pc:docMkLst>
      <pc:sldChg chg="addSp delSp modSp mod">
        <pc:chgData name="Marc Berneman" userId="6e80ea52-aae6-495c-9775-04fc3644c8c5" providerId="ADAL" clId="{586DEE1A-CE0A-4E3C-B144-A347ABF1FE9F}" dt="2020-08-24T19:27:34.660" v="144" actId="21"/>
        <pc:sldMkLst>
          <pc:docMk/>
          <pc:sldMk cId="2155472058" sldId="256"/>
        </pc:sldMkLst>
        <pc:picChg chg="add del mod">
          <ac:chgData name="Marc Berneman" userId="6e80ea52-aae6-495c-9775-04fc3644c8c5" providerId="ADAL" clId="{586DEE1A-CE0A-4E3C-B144-A347ABF1FE9F}" dt="2020-08-24T19:27:34.660" v="144" actId="21"/>
          <ac:picMkLst>
            <pc:docMk/>
            <pc:sldMk cId="2155472058" sldId="256"/>
            <ac:picMk id="5" creationId="{0EA3437B-42F0-48F1-A29A-4697A52D1155}"/>
          </ac:picMkLst>
        </pc:picChg>
      </pc:sldChg>
      <pc:sldChg chg="mod modShow">
        <pc:chgData name="Marc Berneman" userId="6e80ea52-aae6-495c-9775-04fc3644c8c5" providerId="ADAL" clId="{586DEE1A-CE0A-4E3C-B144-A347ABF1FE9F}" dt="2020-08-25T09:42:42.142" v="1829" actId="729"/>
        <pc:sldMkLst>
          <pc:docMk/>
          <pc:sldMk cId="3836254019" sldId="263"/>
        </pc:sldMkLst>
      </pc:sldChg>
      <pc:sldChg chg="modSp mod">
        <pc:chgData name="Marc Berneman" userId="6e80ea52-aae6-495c-9775-04fc3644c8c5" providerId="ADAL" clId="{586DEE1A-CE0A-4E3C-B144-A347ABF1FE9F}" dt="2020-08-25T09:56:41.112" v="2182" actId="20577"/>
        <pc:sldMkLst>
          <pc:docMk/>
          <pc:sldMk cId="306977291" sldId="264"/>
        </pc:sldMkLst>
        <pc:spChg chg="mod">
          <ac:chgData name="Marc Berneman" userId="6e80ea52-aae6-495c-9775-04fc3644c8c5" providerId="ADAL" clId="{586DEE1A-CE0A-4E3C-B144-A347ABF1FE9F}" dt="2020-08-25T09:56:41.112" v="2182" actId="20577"/>
          <ac:spMkLst>
            <pc:docMk/>
            <pc:sldMk cId="306977291" sldId="264"/>
            <ac:spMk id="6" creationId="{94E1F2D7-F1C4-4F57-B61F-C41ECEC7ADE6}"/>
          </ac:spMkLst>
        </pc:spChg>
      </pc:sldChg>
      <pc:sldChg chg="addSp delSp modSp add mod modAnim">
        <pc:chgData name="Marc Berneman" userId="6e80ea52-aae6-495c-9775-04fc3644c8c5" providerId="ADAL" clId="{586DEE1A-CE0A-4E3C-B144-A347ABF1FE9F}" dt="2020-08-24T21:13:08.843" v="878" actId="478"/>
        <pc:sldMkLst>
          <pc:docMk/>
          <pc:sldMk cId="2061743488" sldId="265"/>
        </pc:sldMkLst>
        <pc:spChg chg="add mod">
          <ac:chgData name="Marc Berneman" userId="6e80ea52-aae6-495c-9775-04fc3644c8c5" providerId="ADAL" clId="{586DEE1A-CE0A-4E3C-B144-A347ABF1FE9F}" dt="2020-08-24T21:13:00.571" v="874" actId="313"/>
          <ac:spMkLst>
            <pc:docMk/>
            <pc:sldMk cId="2061743488" sldId="265"/>
            <ac:spMk id="13" creationId="{351CB553-65FE-4CE5-90AB-114524B0C57B}"/>
          </ac:spMkLst>
        </pc:spChg>
        <pc:picChg chg="add mod ord">
          <ac:chgData name="Marc Berneman" userId="6e80ea52-aae6-495c-9775-04fc3644c8c5" providerId="ADAL" clId="{586DEE1A-CE0A-4E3C-B144-A347ABF1FE9F}" dt="2020-08-24T21:08:07.591" v="703" actId="1076"/>
          <ac:picMkLst>
            <pc:docMk/>
            <pc:sldMk cId="2061743488" sldId="265"/>
            <ac:picMk id="5" creationId="{E25A6CD7-9611-4C0E-BDE2-DEE9A989C0E8}"/>
          </ac:picMkLst>
        </pc:picChg>
        <pc:picChg chg="del">
          <ac:chgData name="Marc Berneman" userId="6e80ea52-aae6-495c-9775-04fc3644c8c5" providerId="ADAL" clId="{586DEE1A-CE0A-4E3C-B144-A347ABF1FE9F}" dt="2020-08-24T19:50:48.391" v="680" actId="21"/>
          <ac:picMkLst>
            <pc:docMk/>
            <pc:sldMk cId="2061743488" sldId="265"/>
            <ac:picMk id="6" creationId="{F45AC2AE-F3F7-4B17-8253-2E7C11CF54F2}"/>
          </ac:picMkLst>
        </pc:picChg>
        <pc:picChg chg="add mod">
          <ac:chgData name="Marc Berneman" userId="6e80ea52-aae6-495c-9775-04fc3644c8c5" providerId="ADAL" clId="{586DEE1A-CE0A-4E3C-B144-A347ABF1FE9F}" dt="2020-08-24T21:11:20.433" v="864" actId="1038"/>
          <ac:picMkLst>
            <pc:docMk/>
            <pc:sldMk cId="2061743488" sldId="265"/>
            <ac:picMk id="7" creationId="{EBB96318-73CD-4B7E-9759-B1AC3BFDAA90}"/>
          </ac:picMkLst>
        </pc:picChg>
        <pc:picChg chg="add del mod">
          <ac:chgData name="Marc Berneman" userId="6e80ea52-aae6-495c-9775-04fc3644c8c5" providerId="ADAL" clId="{586DEE1A-CE0A-4E3C-B144-A347ABF1FE9F}" dt="2020-08-24T21:13:08.843" v="878" actId="478"/>
          <ac:picMkLst>
            <pc:docMk/>
            <pc:sldMk cId="2061743488" sldId="265"/>
            <ac:picMk id="9" creationId="{0A13FD4B-B172-4C97-BBC2-53A6F72D45DA}"/>
          </ac:picMkLst>
        </pc:picChg>
        <pc:picChg chg="add mod">
          <ac:chgData name="Marc Berneman" userId="6e80ea52-aae6-495c-9775-04fc3644c8c5" providerId="ADAL" clId="{586DEE1A-CE0A-4E3C-B144-A347ABF1FE9F}" dt="2020-08-24T21:11:20.433" v="864" actId="1038"/>
          <ac:picMkLst>
            <pc:docMk/>
            <pc:sldMk cId="2061743488" sldId="265"/>
            <ac:picMk id="11" creationId="{923B81C2-9631-47CF-B916-92C503315C74}"/>
          </ac:picMkLst>
        </pc:picChg>
        <pc:cxnChg chg="add mod">
          <ac:chgData name="Marc Berneman" userId="6e80ea52-aae6-495c-9775-04fc3644c8c5" providerId="ADAL" clId="{586DEE1A-CE0A-4E3C-B144-A347ABF1FE9F}" dt="2020-08-24T21:11:55.274" v="869" actId="208"/>
          <ac:cxnSpMkLst>
            <pc:docMk/>
            <pc:sldMk cId="2061743488" sldId="265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13:05.695" v="876"/>
          <ac:cxnSpMkLst>
            <pc:docMk/>
            <pc:sldMk cId="2061743488" sldId="265"/>
            <ac:cxnSpMk id="16" creationId="{2044D36C-7BED-48F2-A81E-FFB549A3C55F}"/>
          </ac:cxnSpMkLst>
        </pc:cxnChg>
      </pc:sldChg>
      <pc:sldChg chg="del">
        <pc:chgData name="Marc Berneman" userId="6e80ea52-aae6-495c-9775-04fc3644c8c5" providerId="ADAL" clId="{586DEE1A-CE0A-4E3C-B144-A347ABF1FE9F}" dt="2020-08-24T19:50:30.011" v="650" actId="2696"/>
        <pc:sldMkLst>
          <pc:docMk/>
          <pc:sldMk cId="2420322313" sldId="265"/>
        </pc:sldMkLst>
      </pc:sldChg>
      <pc:sldChg chg="mod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4250998552" sldId="269"/>
        </pc:sldMkLst>
      </pc:sldChg>
      <pc:sldChg chg="addSp delSp modSp mod">
        <pc:chgData name="Marc Berneman" userId="6e80ea52-aae6-495c-9775-04fc3644c8c5" providerId="ADAL" clId="{586DEE1A-CE0A-4E3C-B144-A347ABF1FE9F}" dt="2020-08-25T09:56:52.125" v="2209" actId="20577"/>
        <pc:sldMkLst>
          <pc:docMk/>
          <pc:sldMk cId="1243701346" sldId="270"/>
        </pc:sldMkLst>
        <pc:spChg chg="mod">
          <ac:chgData name="Marc Berneman" userId="6e80ea52-aae6-495c-9775-04fc3644c8c5" providerId="ADAL" clId="{586DEE1A-CE0A-4E3C-B144-A347ABF1FE9F}" dt="2020-08-25T09:56:52.125" v="2209" actId="20577"/>
          <ac:spMkLst>
            <pc:docMk/>
            <pc:sldMk cId="1243701346" sldId="270"/>
            <ac:spMk id="3" creationId="{E155BFF9-202C-475B-A266-871949978C02}"/>
          </ac:spMkLst>
        </pc:spChg>
        <pc:spChg chg="add del">
          <ac:chgData name="Marc Berneman" userId="6e80ea52-aae6-495c-9775-04fc3644c8c5" providerId="ADAL" clId="{586DEE1A-CE0A-4E3C-B144-A347ABF1FE9F}" dt="2020-08-24T19:32:57.241" v="320" actId="22"/>
          <ac:spMkLst>
            <pc:docMk/>
            <pc:sldMk cId="1243701346" sldId="270"/>
            <ac:spMk id="7" creationId="{84949A33-3411-478A-9177-FD64CF5F46FC}"/>
          </ac:spMkLst>
        </pc:spChg>
        <pc:picChg chg="add del mod ord">
          <ac:chgData name="Marc Berneman" userId="6e80ea52-aae6-495c-9775-04fc3644c8c5" providerId="ADAL" clId="{586DEE1A-CE0A-4E3C-B144-A347ABF1FE9F}" dt="2020-08-24T19:32:09.889" v="291" actId="21"/>
          <ac:picMkLst>
            <pc:docMk/>
            <pc:sldMk cId="1243701346" sldId="270"/>
            <ac:picMk id="6" creationId="{583D936D-27F7-42F4-8961-6C36E70DBE83}"/>
          </ac:picMkLst>
        </pc:picChg>
      </pc:sldChg>
      <pc:sldChg chg="addSp delSp modSp mod">
        <pc:chgData name="Marc Berneman" userId="6e80ea52-aae6-495c-9775-04fc3644c8c5" providerId="ADAL" clId="{586DEE1A-CE0A-4E3C-B144-A347ABF1FE9F}" dt="2020-08-24T19:28:16.530" v="177" actId="1036"/>
        <pc:sldMkLst>
          <pc:docMk/>
          <pc:sldMk cId="3288217535" sldId="275"/>
        </pc:sldMkLst>
        <pc:picChg chg="add del mod ord modCrop">
          <ac:chgData name="Marc Berneman" userId="6e80ea52-aae6-495c-9775-04fc3644c8c5" providerId="ADAL" clId="{586DEE1A-CE0A-4E3C-B144-A347ABF1FE9F}" dt="2020-08-24T19:27:38.800" v="146" actId="478"/>
          <ac:picMkLst>
            <pc:docMk/>
            <pc:sldMk cId="3288217535" sldId="275"/>
            <ac:picMk id="6" creationId="{381E21F5-299E-425A-8899-94FCA05F4DAE}"/>
          </ac:picMkLst>
        </pc:picChg>
        <pc:picChg chg="add mod ord modCrop">
          <ac:chgData name="Marc Berneman" userId="6e80ea52-aae6-495c-9775-04fc3644c8c5" providerId="ADAL" clId="{586DEE1A-CE0A-4E3C-B144-A347ABF1FE9F}" dt="2020-08-24T19:28:16.530" v="177" actId="1036"/>
          <ac:picMkLst>
            <pc:docMk/>
            <pc:sldMk cId="3288217535" sldId="275"/>
            <ac:picMk id="7" creationId="{C8C153BF-ECDD-4119-9B33-C9D1C31C02D9}"/>
          </ac:picMkLst>
        </pc:picChg>
      </pc:sldChg>
      <pc:sldChg chg="mod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3076553082" sldId="276"/>
        </pc:sldMkLst>
      </pc:sldChg>
      <pc:sldChg chg="mod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1089791445" sldId="277"/>
        </pc:sldMkLst>
      </pc:sldChg>
      <pc:sldChg chg="mod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1695201300" sldId="278"/>
        </pc:sldMkLst>
      </pc:sldChg>
      <pc:sldChg chg="mod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3282747896" sldId="279"/>
        </pc:sldMkLst>
      </pc:sldChg>
      <pc:sldChg chg="mod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2629282689" sldId="280"/>
        </pc:sldMkLst>
      </pc:sldChg>
      <pc:sldChg chg="mod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868571837" sldId="281"/>
        </pc:sldMkLst>
      </pc:sldChg>
      <pc:sldChg chg="mod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37603052" sldId="282"/>
        </pc:sldMkLst>
      </pc:sldChg>
      <pc:sldChg chg="mod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1702631687" sldId="283"/>
        </pc:sldMkLst>
      </pc:sldChg>
      <pc:sldChg chg="mod modAnim modShow">
        <pc:chgData name="Marc Berneman" userId="6e80ea52-aae6-495c-9775-04fc3644c8c5" providerId="ADAL" clId="{586DEE1A-CE0A-4E3C-B144-A347ABF1FE9F}" dt="2020-08-25T09:43:39.368" v="1830" actId="729"/>
        <pc:sldMkLst>
          <pc:docMk/>
          <pc:sldMk cId="1727679540" sldId="284"/>
        </pc:sldMkLst>
      </pc:sldChg>
      <pc:sldChg chg="addSp delSp modSp add mod ord modAnim">
        <pc:chgData name="Marc Berneman" userId="6e80ea52-aae6-495c-9775-04fc3644c8c5" providerId="ADAL" clId="{586DEE1A-CE0A-4E3C-B144-A347ABF1FE9F}" dt="2020-08-24T19:49:28.619" v="603"/>
        <pc:sldMkLst>
          <pc:docMk/>
          <pc:sldMk cId="2772281251" sldId="285"/>
        </pc:sldMkLst>
        <pc:spChg chg="mod">
          <ac:chgData name="Marc Berneman" userId="6e80ea52-aae6-495c-9775-04fc3644c8c5" providerId="ADAL" clId="{586DEE1A-CE0A-4E3C-B144-A347ABF1FE9F}" dt="2020-08-24T19:22:09.559" v="137" actId="12788"/>
          <ac:spMkLst>
            <pc:docMk/>
            <pc:sldMk cId="2772281251" sldId="28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4T19:20:43.965" v="65" actId="20577"/>
          <ac:spMkLst>
            <pc:docMk/>
            <pc:sldMk cId="2772281251" sldId="285"/>
            <ac:spMk id="3" creationId="{E155BFF9-202C-475B-A266-871949978C02}"/>
          </ac:spMkLst>
        </pc:spChg>
        <pc:spChg chg="mod">
          <ac:chgData name="Marc Berneman" userId="6e80ea52-aae6-495c-9775-04fc3644c8c5" providerId="ADAL" clId="{586DEE1A-CE0A-4E3C-B144-A347ABF1FE9F}" dt="2020-08-24T19:22:15.510" v="138" actId="12788"/>
          <ac:spMkLst>
            <pc:docMk/>
            <pc:sldMk cId="2772281251" sldId="285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4T19:21:57.814" v="134" actId="478"/>
          <ac:spMkLst>
            <pc:docMk/>
            <pc:sldMk cId="2772281251" sldId="285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4T19:49:24.914" v="602" actId="12788"/>
          <ac:spMkLst>
            <pc:docMk/>
            <pc:sldMk cId="2772281251" sldId="285"/>
            <ac:spMk id="10" creationId="{D42968AC-5212-49F6-B7D8-B7CA660B0B20}"/>
          </ac:spMkLst>
        </pc:spChg>
        <pc:picChg chg="add mod">
          <ac:chgData name="Marc Berneman" userId="6e80ea52-aae6-495c-9775-04fc3644c8c5" providerId="ADAL" clId="{586DEE1A-CE0A-4E3C-B144-A347ABF1FE9F}" dt="2020-08-24T19:22:15.510" v="138" actId="12788"/>
          <ac:picMkLst>
            <pc:docMk/>
            <pc:sldMk cId="2772281251" sldId="285"/>
            <ac:picMk id="8" creationId="{7F30B576-C35C-4F3B-B8B0-92D4841A9A0E}"/>
          </ac:picMkLst>
        </pc:picChg>
      </pc:sldChg>
      <pc:sldChg chg="add del">
        <pc:chgData name="Marc Berneman" userId="6e80ea52-aae6-495c-9775-04fc3644c8c5" providerId="ADAL" clId="{586DEE1A-CE0A-4E3C-B144-A347ABF1FE9F}" dt="2020-08-24T19:22:30.139" v="141" actId="47"/>
        <pc:sldMkLst>
          <pc:docMk/>
          <pc:sldMk cId="121055634" sldId="286"/>
        </pc:sldMkLst>
      </pc:sldChg>
      <pc:sldChg chg="addSp delSp modSp add mod">
        <pc:chgData name="Marc Berneman" userId="6e80ea52-aae6-495c-9775-04fc3644c8c5" providerId="ADAL" clId="{586DEE1A-CE0A-4E3C-B144-A347ABF1FE9F}" dt="2020-08-24T19:29:27.407" v="205" actId="22"/>
        <pc:sldMkLst>
          <pc:docMk/>
          <pc:sldMk cId="2438169337" sldId="287"/>
        </pc:sldMkLst>
        <pc:spChg chg="del">
          <ac:chgData name="Marc Berneman" userId="6e80ea52-aae6-495c-9775-04fc3644c8c5" providerId="ADAL" clId="{586DEE1A-CE0A-4E3C-B144-A347ABF1FE9F}" dt="2020-08-24T19:28:24.852" v="178" actId="478"/>
          <ac:spMkLst>
            <pc:docMk/>
            <pc:sldMk cId="2438169337" sldId="287"/>
            <ac:spMk id="2" creationId="{07705E8B-B431-42B4-B668-D6E71B87C830}"/>
          </ac:spMkLst>
        </pc:spChg>
        <pc:spChg chg="del mod">
          <ac:chgData name="Marc Berneman" userId="6e80ea52-aae6-495c-9775-04fc3644c8c5" providerId="ADAL" clId="{586DEE1A-CE0A-4E3C-B144-A347ABF1FE9F}" dt="2020-08-24T19:28:25.972" v="180" actId="478"/>
          <ac:spMkLst>
            <pc:docMk/>
            <pc:sldMk cId="2438169337" sldId="287"/>
            <ac:spMk id="5" creationId="{896CF217-BFBD-493C-AB68-87A8BC9371B8}"/>
          </ac:spMkLst>
        </pc:spChg>
        <pc:picChg chg="add mod">
          <ac:chgData name="Marc Berneman" userId="6e80ea52-aae6-495c-9775-04fc3644c8c5" providerId="ADAL" clId="{586DEE1A-CE0A-4E3C-B144-A347ABF1FE9F}" dt="2020-08-24T19:28:44.187" v="198" actId="1036"/>
          <ac:picMkLst>
            <pc:docMk/>
            <pc:sldMk cId="2438169337" sldId="287"/>
            <ac:picMk id="7" creationId="{14338B7A-2D97-4A6F-9938-0B1997130FE9}"/>
          </ac:picMkLst>
        </pc:picChg>
        <pc:picChg chg="del">
          <ac:chgData name="Marc Berneman" userId="6e80ea52-aae6-495c-9775-04fc3644c8c5" providerId="ADAL" clId="{586DEE1A-CE0A-4E3C-B144-A347ABF1FE9F}" dt="2020-08-24T19:28:24.852" v="178" actId="478"/>
          <ac:picMkLst>
            <pc:docMk/>
            <pc:sldMk cId="2438169337" sldId="287"/>
            <ac:picMk id="8" creationId="{7F30B576-C35C-4F3B-B8B0-92D4841A9A0E}"/>
          </ac:picMkLst>
        </pc:picChg>
        <pc:picChg chg="add del">
          <ac:chgData name="Marc Berneman" userId="6e80ea52-aae6-495c-9775-04fc3644c8c5" providerId="ADAL" clId="{586DEE1A-CE0A-4E3C-B144-A347ABF1FE9F}" dt="2020-08-24T19:29:27.407" v="205" actId="22"/>
          <ac:picMkLst>
            <pc:docMk/>
            <pc:sldMk cId="2438169337" sldId="287"/>
            <ac:picMk id="10" creationId="{B8316CA2-E061-43C4-B0DA-5A5D95337180}"/>
          </ac:picMkLst>
        </pc:picChg>
      </pc:sldChg>
      <pc:sldChg chg="modSp add">
        <pc:chgData name="Marc Berneman" userId="6e80ea52-aae6-495c-9775-04fc3644c8c5" providerId="ADAL" clId="{586DEE1A-CE0A-4E3C-B144-A347ABF1FE9F}" dt="2020-08-24T19:29:03.083" v="200" actId="14826"/>
        <pc:sldMkLst>
          <pc:docMk/>
          <pc:sldMk cId="2780589432" sldId="288"/>
        </pc:sldMkLst>
        <pc:picChg chg="mod">
          <ac:chgData name="Marc Berneman" userId="6e80ea52-aae6-495c-9775-04fc3644c8c5" providerId="ADAL" clId="{586DEE1A-CE0A-4E3C-B144-A347ABF1FE9F}" dt="2020-08-24T19:29:03.083" v="200" actId="14826"/>
          <ac:picMkLst>
            <pc:docMk/>
            <pc:sldMk cId="2780589432" sldId="288"/>
            <ac:picMk id="7" creationId="{14338B7A-2D97-4A6F-9938-0B1997130FE9}"/>
          </ac:picMkLst>
        </pc:picChg>
      </pc:sldChg>
      <pc:sldChg chg="addSp modSp add mod modAnim">
        <pc:chgData name="Marc Berneman" userId="6e80ea52-aae6-495c-9775-04fc3644c8c5" providerId="ADAL" clId="{586DEE1A-CE0A-4E3C-B144-A347ABF1FE9F}" dt="2020-08-24T19:50:03.334" v="649" actId="1076"/>
        <pc:sldMkLst>
          <pc:docMk/>
          <pc:sldMk cId="3094686256" sldId="289"/>
        </pc:sldMkLst>
        <pc:spChg chg="mod">
          <ac:chgData name="Marc Berneman" userId="6e80ea52-aae6-495c-9775-04fc3644c8c5" providerId="ADAL" clId="{586DEE1A-CE0A-4E3C-B144-A347ABF1FE9F}" dt="2020-08-24T19:31:52.095" v="285" actId="1076"/>
          <ac:spMkLst>
            <pc:docMk/>
            <pc:sldMk cId="3094686256" sldId="289"/>
            <ac:spMk id="3" creationId="{E155BFF9-202C-475B-A266-871949978C02}"/>
          </ac:spMkLst>
        </pc:spChg>
        <pc:spChg chg="add mod ord">
          <ac:chgData name="Marc Berneman" userId="6e80ea52-aae6-495c-9775-04fc3644c8c5" providerId="ADAL" clId="{586DEE1A-CE0A-4E3C-B144-A347ABF1FE9F}" dt="2020-08-24T19:49:59.717" v="648" actId="171"/>
          <ac:spMkLst>
            <pc:docMk/>
            <pc:sldMk cId="3094686256" sldId="289"/>
            <ac:spMk id="6" creationId="{1A52EE45-EA4B-4B8D-9F9B-D8B6393699EB}"/>
          </ac:spMkLst>
        </pc:spChg>
        <pc:picChg chg="add mod ord modCrop">
          <ac:chgData name="Marc Berneman" userId="6e80ea52-aae6-495c-9775-04fc3644c8c5" providerId="ADAL" clId="{586DEE1A-CE0A-4E3C-B144-A347ABF1FE9F}" dt="2020-08-24T19:49:59.717" v="648" actId="171"/>
          <ac:picMkLst>
            <pc:docMk/>
            <pc:sldMk cId="3094686256" sldId="289"/>
            <ac:picMk id="2" creationId="{5E0B2C72-2EB0-42D4-9616-5E440DF4108B}"/>
          </ac:picMkLst>
        </pc:picChg>
        <pc:picChg chg="mod ord modCrop">
          <ac:chgData name="Marc Berneman" userId="6e80ea52-aae6-495c-9775-04fc3644c8c5" providerId="ADAL" clId="{586DEE1A-CE0A-4E3C-B144-A347ABF1FE9F}" dt="2020-08-24T19:49:59.717" v="648" actId="171"/>
          <ac:picMkLst>
            <pc:docMk/>
            <pc:sldMk cId="3094686256" sldId="289"/>
            <ac:picMk id="7" creationId="{14338B7A-2D97-4A6F-9938-0B1997130FE9}"/>
          </ac:picMkLst>
        </pc:picChg>
        <pc:picChg chg="add mod">
          <ac:chgData name="Marc Berneman" userId="6e80ea52-aae6-495c-9775-04fc3644c8c5" providerId="ADAL" clId="{586DEE1A-CE0A-4E3C-B144-A347ABF1FE9F}" dt="2020-08-24T19:50:03.334" v="649" actId="1076"/>
          <ac:picMkLst>
            <pc:docMk/>
            <pc:sldMk cId="3094686256" sldId="289"/>
            <ac:picMk id="25" creationId="{5F52A89E-0AA4-43A3-9F1C-33F35474CBAE}"/>
          </ac:picMkLst>
        </pc:picChg>
        <pc:cxnChg chg="add mod ord">
          <ac:chgData name="Marc Berneman" userId="6e80ea52-aae6-495c-9775-04fc3644c8c5" providerId="ADAL" clId="{586DEE1A-CE0A-4E3C-B144-A347ABF1FE9F}" dt="2020-08-24T19:49:59.717" v="648" actId="171"/>
          <ac:cxnSpMkLst>
            <pc:docMk/>
            <pc:sldMk cId="3094686256" sldId="289"/>
            <ac:cxnSpMk id="9" creationId="{45EEF573-45A0-4302-9854-CB26DD39F5FF}"/>
          </ac:cxnSpMkLst>
        </pc:cxnChg>
        <pc:cxnChg chg="add mod ord">
          <ac:chgData name="Marc Berneman" userId="6e80ea52-aae6-495c-9775-04fc3644c8c5" providerId="ADAL" clId="{586DEE1A-CE0A-4E3C-B144-A347ABF1FE9F}" dt="2020-08-24T19:49:59.717" v="648" actId="171"/>
          <ac:cxnSpMkLst>
            <pc:docMk/>
            <pc:sldMk cId="3094686256" sldId="289"/>
            <ac:cxnSpMk id="17" creationId="{161D2E81-B08B-4947-A600-54EF32E8D3B5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4T19:35:09.322" v="382"/>
        <pc:sldMkLst>
          <pc:docMk/>
          <pc:sldMk cId="4145367178" sldId="290"/>
        </pc:sldMkLst>
        <pc:spChg chg="del">
          <ac:chgData name="Marc Berneman" userId="6e80ea52-aae6-495c-9775-04fc3644c8c5" providerId="ADAL" clId="{586DEE1A-CE0A-4E3C-B144-A347ABF1FE9F}" dt="2020-08-24T19:32:18.184" v="294" actId="478"/>
          <ac:spMkLst>
            <pc:docMk/>
            <pc:sldMk cId="4145367178" sldId="290"/>
            <ac:spMk id="6" creationId="{1A52EE45-EA4B-4B8D-9F9B-D8B6393699EB}"/>
          </ac:spMkLst>
        </pc:spChg>
        <pc:spChg chg="add del mod">
          <ac:chgData name="Marc Berneman" userId="6e80ea52-aae6-495c-9775-04fc3644c8c5" providerId="ADAL" clId="{586DEE1A-CE0A-4E3C-B144-A347ABF1FE9F}" dt="2020-08-24T19:33:05.779" v="324" actId="478"/>
          <ac:spMkLst>
            <pc:docMk/>
            <pc:sldMk cId="4145367178" sldId="290"/>
            <ac:spMk id="10" creationId="{552FBEF2-932F-4A0F-9378-5786E74A2030}"/>
          </ac:spMkLst>
        </pc:spChg>
        <pc:spChg chg="add mod">
          <ac:chgData name="Marc Berneman" userId="6e80ea52-aae6-495c-9775-04fc3644c8c5" providerId="ADAL" clId="{586DEE1A-CE0A-4E3C-B144-A347ABF1FE9F}" dt="2020-08-24T19:33:33.894" v="345" actId="1076"/>
          <ac:spMkLst>
            <pc:docMk/>
            <pc:sldMk cId="4145367178" sldId="290"/>
            <ac:spMk id="12" creationId="{E05E4263-F4FB-497C-AD48-3099E515FCE2}"/>
          </ac:spMkLst>
        </pc:spChg>
        <pc:spChg chg="add mod">
          <ac:chgData name="Marc Berneman" userId="6e80ea52-aae6-495c-9775-04fc3644c8c5" providerId="ADAL" clId="{586DEE1A-CE0A-4E3C-B144-A347ABF1FE9F}" dt="2020-08-24T19:33:31.909" v="344" actId="1076"/>
          <ac:spMkLst>
            <pc:docMk/>
            <pc:sldMk cId="4145367178" sldId="290"/>
            <ac:spMk id="13" creationId="{8A88061C-29FD-4711-8153-7CD279C4A78E}"/>
          </ac:spMkLst>
        </pc:spChg>
        <pc:spChg chg="add mod">
          <ac:chgData name="Marc Berneman" userId="6e80ea52-aae6-495c-9775-04fc3644c8c5" providerId="ADAL" clId="{586DEE1A-CE0A-4E3C-B144-A347ABF1FE9F}" dt="2020-08-24T19:33:40.077" v="350" actId="20577"/>
          <ac:spMkLst>
            <pc:docMk/>
            <pc:sldMk cId="4145367178" sldId="290"/>
            <ac:spMk id="15" creationId="{E7AD40FE-C9E9-4218-9770-15F1BE1AB28B}"/>
          </ac:spMkLst>
        </pc:spChg>
        <pc:spChg chg="add mod">
          <ac:chgData name="Marc Berneman" userId="6e80ea52-aae6-495c-9775-04fc3644c8c5" providerId="ADAL" clId="{586DEE1A-CE0A-4E3C-B144-A347ABF1FE9F}" dt="2020-08-24T19:33:44.786" v="354" actId="20577"/>
          <ac:spMkLst>
            <pc:docMk/>
            <pc:sldMk cId="4145367178" sldId="290"/>
            <ac:spMk id="19" creationId="{0162C4BA-4F08-4034-9712-B41F7EA79C39}"/>
          </ac:spMkLst>
        </pc:spChg>
        <pc:picChg chg="del">
          <ac:chgData name="Marc Berneman" userId="6e80ea52-aae6-495c-9775-04fc3644c8c5" providerId="ADAL" clId="{586DEE1A-CE0A-4E3C-B144-A347ABF1FE9F}" dt="2020-08-24T19:32:16.464" v="293" actId="478"/>
          <ac:picMkLst>
            <pc:docMk/>
            <pc:sldMk cId="4145367178" sldId="290"/>
            <ac:picMk id="2" creationId="{5E0B2C72-2EB0-42D4-9616-5E440DF4108B}"/>
          </ac:picMkLst>
        </pc:picChg>
        <pc:picChg chg="del">
          <ac:chgData name="Marc Berneman" userId="6e80ea52-aae6-495c-9775-04fc3644c8c5" providerId="ADAL" clId="{586DEE1A-CE0A-4E3C-B144-A347ABF1FE9F}" dt="2020-08-24T19:32:18.621" v="295" actId="478"/>
          <ac:picMkLst>
            <pc:docMk/>
            <pc:sldMk cId="4145367178" sldId="290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4T19:32:36.615" v="318" actId="12788"/>
          <ac:picMkLst>
            <pc:docMk/>
            <pc:sldMk cId="4145367178" sldId="290"/>
            <ac:picMk id="8" creationId="{4616CDFD-87B8-4581-A55F-76627FA79995}"/>
          </ac:picMkLst>
        </pc:picChg>
        <pc:cxnChg chg="del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9" creationId="{45EEF573-45A0-4302-9854-CB26DD39F5FF}"/>
          </ac:cxnSpMkLst>
        </pc:cxnChg>
        <pc:cxnChg chg="del mod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17" creationId="{161D2E81-B08B-4947-A600-54EF32E8D3B5}"/>
          </ac:cxnSpMkLst>
        </pc:cxnChg>
        <pc:cxnChg chg="add mod">
          <ac:chgData name="Marc Berneman" userId="6e80ea52-aae6-495c-9775-04fc3644c8c5" providerId="ADAL" clId="{586DEE1A-CE0A-4E3C-B144-A347ABF1FE9F}" dt="2020-08-24T19:34:01.447" v="358" actId="1582"/>
          <ac:cxnSpMkLst>
            <pc:docMk/>
            <pc:sldMk cId="4145367178" sldId="290"/>
            <ac:cxnSpMk id="21" creationId="{7176F7F5-443E-4239-A1E0-875443A5E3E6}"/>
          </ac:cxnSpMkLst>
        </pc:cxnChg>
        <pc:cxnChg chg="add mod">
          <ac:chgData name="Marc Berneman" userId="6e80ea52-aae6-495c-9775-04fc3644c8c5" providerId="ADAL" clId="{586DEE1A-CE0A-4E3C-B144-A347ABF1FE9F}" dt="2020-08-24T19:34:14.781" v="363" actId="14100"/>
          <ac:cxnSpMkLst>
            <pc:docMk/>
            <pc:sldMk cId="4145367178" sldId="290"/>
            <ac:cxnSpMk id="23" creationId="{4F955CDF-7F0C-4CAE-B576-ACACF1E4860A}"/>
          </ac:cxnSpMkLst>
        </pc:cxnChg>
        <pc:cxnChg chg="add mod">
          <ac:chgData name="Marc Berneman" userId="6e80ea52-aae6-495c-9775-04fc3644c8c5" providerId="ADAL" clId="{586DEE1A-CE0A-4E3C-B144-A347ABF1FE9F}" dt="2020-08-24T19:35:04.113" v="380" actId="1076"/>
          <ac:cxnSpMkLst>
            <pc:docMk/>
            <pc:sldMk cId="4145367178" sldId="290"/>
            <ac:cxnSpMk id="27" creationId="{7CCA72E9-E64F-4C9D-8154-3252B804712E}"/>
          </ac:cxnSpMkLst>
        </pc:cxnChg>
        <pc:cxnChg chg="add mod">
          <ac:chgData name="Marc Berneman" userId="6e80ea52-aae6-495c-9775-04fc3644c8c5" providerId="ADAL" clId="{586DEE1A-CE0A-4E3C-B144-A347ABF1FE9F}" dt="2020-08-24T19:34:31.837" v="371" actId="14100"/>
          <ac:cxnSpMkLst>
            <pc:docMk/>
            <pc:sldMk cId="4145367178" sldId="290"/>
            <ac:cxnSpMk id="30" creationId="{785DD52A-13EC-4152-ACA4-1B602E511799}"/>
          </ac:cxnSpMkLst>
        </pc:cxnChg>
      </pc:sldChg>
      <pc:sldChg chg="addSp delSp modSp add mod ord modAnim">
        <pc:chgData name="Marc Berneman" userId="6e80ea52-aae6-495c-9775-04fc3644c8c5" providerId="ADAL" clId="{586DEE1A-CE0A-4E3C-B144-A347ABF1FE9F}" dt="2020-08-24T19:37:23.840" v="591"/>
        <pc:sldMkLst>
          <pc:docMk/>
          <pc:sldMk cId="3695714036" sldId="291"/>
        </pc:sldMkLst>
        <pc:spChg chg="mod">
          <ac:chgData name="Marc Berneman" userId="6e80ea52-aae6-495c-9775-04fc3644c8c5" providerId="ADAL" clId="{586DEE1A-CE0A-4E3C-B144-A347ABF1FE9F}" dt="2020-08-24T19:35:41.728" v="429" actId="1035"/>
          <ac:spMkLst>
            <pc:docMk/>
            <pc:sldMk cId="3695714036" sldId="291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4T19:35:47.521" v="447" actId="1036"/>
          <ac:spMkLst>
            <pc:docMk/>
            <pc:sldMk cId="3695714036" sldId="291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6" creationId="{4902BAE8-114E-40C2-9441-A0D73EE7B17B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0" creationId="{DB2B04C8-749D-49A4-8C40-23A6AF2B9B4D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4" creationId="{98E1C20A-2263-4D1E-AEC9-1D4DB4B5E437}"/>
          </ac:spMkLst>
        </pc:spChg>
        <pc:picChg chg="mod">
          <ac:chgData name="Marc Berneman" userId="6e80ea52-aae6-495c-9775-04fc3644c8c5" providerId="ADAL" clId="{586DEE1A-CE0A-4E3C-B144-A347ABF1FE9F}" dt="2020-08-24T19:35:43.746" v="434" actId="1036"/>
          <ac:picMkLst>
            <pc:docMk/>
            <pc:sldMk cId="3695714036" sldId="291"/>
            <ac:picMk id="8" creationId="{7F30B576-C35C-4F3B-B8B0-92D4841A9A0E}"/>
          </ac:picMkLst>
        </pc:picChg>
        <pc:picChg chg="add del mod">
          <ac:chgData name="Marc Berneman" userId="6e80ea52-aae6-495c-9775-04fc3644c8c5" providerId="ADAL" clId="{586DEE1A-CE0A-4E3C-B144-A347ABF1FE9F}" dt="2020-08-24T19:36:08.925" v="454" actId="478"/>
          <ac:picMkLst>
            <pc:docMk/>
            <pc:sldMk cId="3695714036" sldId="291"/>
            <ac:picMk id="12" creationId="{94958D48-DA4E-45B8-ABE2-E3632BA61657}"/>
          </ac:picMkLst>
        </pc:picChg>
        <pc:cxnChg chg="add mod">
          <ac:chgData name="Marc Berneman" userId="6e80ea52-aae6-495c-9775-04fc3644c8c5" providerId="ADAL" clId="{586DEE1A-CE0A-4E3C-B144-A347ABF1FE9F}" dt="2020-08-24T19:37:17.738" v="590" actId="12788"/>
          <ac:cxnSpMkLst>
            <pc:docMk/>
            <pc:sldMk cId="3695714036" sldId="291"/>
            <ac:cxnSpMk id="16" creationId="{2AB3732D-CDEF-496C-B13E-AEC7046B29DC}"/>
          </ac:cxnSpMkLst>
        </pc:cxnChg>
      </pc:sldChg>
      <pc:sldChg chg="addSp modSp add mod ord">
        <pc:chgData name="Marc Berneman" userId="6e80ea52-aae6-495c-9775-04fc3644c8c5" providerId="ADAL" clId="{586DEE1A-CE0A-4E3C-B144-A347ABF1FE9F}" dt="2020-08-24T19:50:54.954" v="687" actId="12788"/>
        <pc:sldMkLst>
          <pc:docMk/>
          <pc:sldMk cId="3647982022" sldId="292"/>
        </pc:sldMkLst>
        <pc:spChg chg="mod">
          <ac:chgData name="Marc Berneman" userId="6e80ea52-aae6-495c-9775-04fc3644c8c5" providerId="ADAL" clId="{586DEE1A-CE0A-4E3C-B144-A347ABF1FE9F}" dt="2020-08-24T19:50:46.509" v="679" actId="20577"/>
          <ac:spMkLst>
            <pc:docMk/>
            <pc:sldMk cId="3647982022" sldId="292"/>
            <ac:spMk id="3" creationId="{E155BFF9-202C-475B-A266-871949978C02}"/>
          </ac:spMkLst>
        </pc:spChg>
        <pc:picChg chg="add mod ord">
          <ac:chgData name="Marc Berneman" userId="6e80ea52-aae6-495c-9775-04fc3644c8c5" providerId="ADAL" clId="{586DEE1A-CE0A-4E3C-B144-A347ABF1FE9F}" dt="2020-08-24T19:50:54.954" v="687" actId="12788"/>
          <ac:picMkLst>
            <pc:docMk/>
            <pc:sldMk cId="3647982022" sldId="292"/>
            <ac:picMk id="5" creationId="{4D00BC36-DF6E-42AE-AF29-AE0C9F5EA43C}"/>
          </ac:picMkLst>
        </pc:picChg>
      </pc:sldChg>
      <pc:sldChg chg="addSp delSp modSp add mod delAnim modAnim">
        <pc:chgData name="Marc Berneman" userId="6e80ea52-aae6-495c-9775-04fc3644c8c5" providerId="ADAL" clId="{586DEE1A-CE0A-4E3C-B144-A347ABF1FE9F}" dt="2020-08-24T21:34:02.383" v="1103"/>
        <pc:sldMkLst>
          <pc:docMk/>
          <pc:sldMk cId="1812415350" sldId="293"/>
        </pc:sldMkLst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12" creationId="{6A8C6B2F-64BA-4A18-83A7-7210B785DC19}"/>
          </ac:spMkLst>
        </pc:spChg>
        <pc:spChg chg="del">
          <ac:chgData name="Marc Berneman" userId="6e80ea52-aae6-495c-9775-04fc3644c8c5" providerId="ADAL" clId="{586DEE1A-CE0A-4E3C-B144-A347ABF1FE9F}" dt="2020-08-24T21:13:11.869" v="880" actId="478"/>
          <ac:spMkLst>
            <pc:docMk/>
            <pc:sldMk cId="1812415350" sldId="293"/>
            <ac:spMk id="13" creationId="{351CB553-65FE-4CE5-90AB-114524B0C57B}"/>
          </ac:spMkLst>
        </pc:spChg>
        <pc:spChg chg="add del mod">
          <ac:chgData name="Marc Berneman" userId="6e80ea52-aae6-495c-9775-04fc3644c8c5" providerId="ADAL" clId="{586DEE1A-CE0A-4E3C-B144-A347ABF1FE9F}" dt="2020-08-24T21:20:48.207" v="929" actId="478"/>
          <ac:spMkLst>
            <pc:docMk/>
            <pc:sldMk cId="1812415350" sldId="293"/>
            <ac:spMk id="18" creationId="{D4ED38AD-C431-43D1-A73C-EC3ADB95C7A2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20" creationId="{34D1D757-426A-4069-86EC-46289E87DBA6}"/>
          </ac:spMkLst>
        </pc:spChg>
        <pc:spChg chg="add mod">
          <ac:chgData name="Marc Berneman" userId="6e80ea52-aae6-495c-9775-04fc3644c8c5" providerId="ADAL" clId="{586DEE1A-CE0A-4E3C-B144-A347ABF1FE9F}" dt="2020-08-24T21:33:45.576" v="1101" actId="1038"/>
          <ac:spMkLst>
            <pc:docMk/>
            <pc:sldMk cId="1812415350" sldId="293"/>
            <ac:spMk id="36" creationId="{FEC5FA52-2EC7-4B93-9469-5C9BB9D90A60}"/>
          </ac:spMkLst>
        </pc:spChg>
        <pc:picChg chg="del">
          <ac:chgData name="Marc Berneman" userId="6e80ea52-aae6-495c-9775-04fc3644c8c5" providerId="ADAL" clId="{586DEE1A-CE0A-4E3C-B144-A347ABF1FE9F}" dt="2020-08-24T21:13:10.150" v="879" actId="478"/>
          <ac:picMkLst>
            <pc:docMk/>
            <pc:sldMk cId="1812415350" sldId="293"/>
            <ac:picMk id="5" creationId="{E25A6CD7-9611-4C0E-BDE2-DEE9A989C0E8}"/>
          </ac:picMkLst>
        </pc:picChg>
        <pc:picChg chg="add 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6" creationId="{ECC84D1F-55C5-4D79-90EC-4382B315D6E3}"/>
          </ac:picMkLst>
        </pc:picChg>
        <pc:picChg chg="del">
          <ac:chgData name="Marc Berneman" userId="6e80ea52-aae6-495c-9775-04fc3644c8c5" providerId="ADAL" clId="{586DEE1A-CE0A-4E3C-B144-A347ABF1FE9F}" dt="2020-08-24T21:13:14.032" v="882" actId="478"/>
          <ac:picMkLst>
            <pc:docMk/>
            <pc:sldMk cId="1812415350" sldId="293"/>
            <ac:picMk id="7" creationId="{EBB96318-73CD-4B7E-9759-B1AC3BFDAA90}"/>
          </ac:picMkLst>
        </pc:picChg>
        <pc:picChg chg="del mod">
          <ac:chgData name="Marc Berneman" userId="6e80ea52-aae6-495c-9775-04fc3644c8c5" providerId="ADAL" clId="{586DEE1A-CE0A-4E3C-B144-A347ABF1FE9F}" dt="2020-08-24T21:22:13.341" v="964" actId="478"/>
          <ac:picMkLst>
            <pc:docMk/>
            <pc:sldMk cId="1812415350" sldId="293"/>
            <ac:picMk id="9" creationId="{0A13FD4B-B172-4C97-BBC2-53A6F72D45DA}"/>
          </ac:picMkLst>
        </pc:picChg>
        <pc:picChg chg="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11" creationId="{923B81C2-9631-47CF-B916-92C503315C74}"/>
          </ac:picMkLst>
        </pc:picChg>
        <pc:picChg chg="add del mod">
          <ac:chgData name="Marc Berneman" userId="6e80ea52-aae6-495c-9775-04fc3644c8c5" providerId="ADAL" clId="{586DEE1A-CE0A-4E3C-B144-A347ABF1FE9F}" dt="2020-08-24T21:20:34.422" v="919" actId="478"/>
          <ac:picMkLst>
            <pc:docMk/>
            <pc:sldMk cId="1812415350" sldId="293"/>
            <ac:picMk id="17" creationId="{6BDE9BFB-86C3-4FA9-B3DC-B03D2E78F6C0}"/>
          </ac:picMkLst>
        </pc:picChg>
        <pc:picChg chg="add mod">
          <ac:chgData name="Marc Berneman" userId="6e80ea52-aae6-495c-9775-04fc3644c8c5" providerId="ADAL" clId="{586DEE1A-CE0A-4E3C-B144-A347ABF1FE9F}" dt="2020-08-24T21:33:41.989" v="1096" actId="1038"/>
          <ac:picMkLst>
            <pc:docMk/>
            <pc:sldMk cId="1812415350" sldId="293"/>
            <ac:picMk id="24" creationId="{C711E0F4-1B22-472C-8CDB-6EA2F883AB31}"/>
          </ac:picMkLst>
        </pc:picChg>
        <pc:picChg chg="add mod">
          <ac:chgData name="Marc Berneman" userId="6e80ea52-aae6-495c-9775-04fc3644c8c5" providerId="ADAL" clId="{586DEE1A-CE0A-4E3C-B144-A347ABF1FE9F}" dt="2020-08-24T21:24:51.743" v="1010" actId="1076"/>
          <ac:picMkLst>
            <pc:docMk/>
            <pc:sldMk cId="1812415350" sldId="293"/>
            <ac:picMk id="26" creationId="{5B2C6490-465A-4E7B-A19A-0B36544F94C0}"/>
          </ac:picMkLst>
        </pc:picChg>
        <pc:picChg chg="add del mod">
          <ac:chgData name="Marc Berneman" userId="6e80ea52-aae6-495c-9775-04fc3644c8c5" providerId="ADAL" clId="{586DEE1A-CE0A-4E3C-B144-A347ABF1FE9F}" dt="2020-08-24T21:24:28.028" v="1001" actId="478"/>
          <ac:picMkLst>
            <pc:docMk/>
            <pc:sldMk cId="1812415350" sldId="293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24:28.673" v="1002" actId="478"/>
          <ac:picMkLst>
            <pc:docMk/>
            <pc:sldMk cId="1812415350" sldId="293"/>
            <ac:picMk id="30" creationId="{B800025A-CA74-4351-8D62-A60D63199407}"/>
          </ac:picMkLst>
        </pc:picChg>
        <pc:picChg chg="add del mod">
          <ac:chgData name="Marc Berneman" userId="6e80ea52-aae6-495c-9775-04fc3644c8c5" providerId="ADAL" clId="{586DEE1A-CE0A-4E3C-B144-A347ABF1FE9F}" dt="2020-08-24T21:24:59.619" v="1013" actId="478"/>
          <ac:picMkLst>
            <pc:docMk/>
            <pc:sldMk cId="1812415350" sldId="293"/>
            <ac:picMk id="32" creationId="{944323C6-1EDE-44A8-95C6-FBC072449E36}"/>
          </ac:picMkLst>
        </pc:picChg>
        <pc:picChg chg="add mod">
          <ac:chgData name="Marc Berneman" userId="6e80ea52-aae6-495c-9775-04fc3644c8c5" providerId="ADAL" clId="{586DEE1A-CE0A-4E3C-B144-A347ABF1FE9F}" dt="2020-08-24T21:24:37.055" v="1007" actId="1076"/>
          <ac:picMkLst>
            <pc:docMk/>
            <pc:sldMk cId="1812415350" sldId="293"/>
            <ac:picMk id="34" creationId="{E95FD6C0-C866-4BD5-9340-F1FE6E8C8817}"/>
          </ac:picMkLst>
        </pc:picChg>
        <pc:cxnChg chg="del">
          <ac:chgData name="Marc Berneman" userId="6e80ea52-aae6-495c-9775-04fc3644c8c5" providerId="ADAL" clId="{586DEE1A-CE0A-4E3C-B144-A347ABF1FE9F}" dt="2020-08-24T21:13:12.789" v="881" actId="478"/>
          <ac:cxnSpMkLst>
            <pc:docMk/>
            <pc:sldMk cId="1812415350" sldId="293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15" creationId="{C7E8D4AC-3799-4E70-AC27-91F5A238EFE3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21" creationId="{3F3296BE-6FCD-43C0-BA6B-43541BE0B210}"/>
          </ac:cxnSpMkLst>
        </pc:cxnChg>
      </pc:sldChg>
      <pc:sldChg chg="delSp add mod ord">
        <pc:chgData name="Marc Berneman" userId="6e80ea52-aae6-495c-9775-04fc3644c8c5" providerId="ADAL" clId="{586DEE1A-CE0A-4E3C-B144-A347ABF1FE9F}" dt="2020-08-24T21:26:49.345" v="1036" actId="478"/>
        <pc:sldMkLst>
          <pc:docMk/>
          <pc:sldMk cId="1370871428" sldId="294"/>
        </pc:sldMkLst>
        <pc:picChg chg="del">
          <ac:chgData name="Marc Berneman" userId="6e80ea52-aae6-495c-9775-04fc3644c8c5" providerId="ADAL" clId="{586DEE1A-CE0A-4E3C-B144-A347ABF1FE9F}" dt="2020-08-24T21:26:49.345" v="1036" actId="478"/>
          <ac:picMkLst>
            <pc:docMk/>
            <pc:sldMk cId="1370871428" sldId="294"/>
            <ac:picMk id="9" creationId="{0A13FD4B-B172-4C97-BBC2-53A6F72D45DA}"/>
          </ac:picMkLst>
        </pc:picChg>
      </pc:sldChg>
      <pc:sldChg chg="addSp delSp modSp add mod modAnim">
        <pc:chgData name="Marc Berneman" userId="6e80ea52-aae6-495c-9775-04fc3644c8c5" providerId="ADAL" clId="{586DEE1A-CE0A-4E3C-B144-A347ABF1FE9F}" dt="2020-08-24T21:28:25.543" v="1064"/>
        <pc:sldMkLst>
          <pc:docMk/>
          <pc:sldMk cId="13440707" sldId="295"/>
        </pc:sldMkLst>
        <pc:spChg chg="add mod">
          <ac:chgData name="Marc Berneman" userId="6e80ea52-aae6-495c-9775-04fc3644c8c5" providerId="ADAL" clId="{586DEE1A-CE0A-4E3C-B144-A347ABF1FE9F}" dt="2020-08-24T21:27:22.380" v="1057" actId="6549"/>
          <ac:spMkLst>
            <pc:docMk/>
            <pc:sldMk cId="13440707" sldId="295"/>
            <ac:spMk id="10" creationId="{4B09F3EB-45BB-4F74-9BC2-3EC7E2665C13}"/>
          </ac:spMkLst>
        </pc:spChg>
        <pc:picChg chg="del mod">
          <ac:chgData name="Marc Berneman" userId="6e80ea52-aae6-495c-9775-04fc3644c8c5" providerId="ADAL" clId="{586DEE1A-CE0A-4E3C-B144-A347ABF1FE9F}" dt="2020-08-24T21:26:05.937" v="1029" actId="478"/>
          <ac:picMkLst>
            <pc:docMk/>
            <pc:sldMk cId="13440707" sldId="295"/>
            <ac:picMk id="24" creationId="{C711E0F4-1B22-472C-8CDB-6EA2F883AB31}"/>
          </ac:picMkLst>
        </pc:picChg>
        <pc:picChg chg="del">
          <ac:chgData name="Marc Berneman" userId="6e80ea52-aae6-495c-9775-04fc3644c8c5" providerId="ADAL" clId="{586DEE1A-CE0A-4E3C-B144-A347ABF1FE9F}" dt="2020-08-24T21:25:07.424" v="1016" actId="478"/>
          <ac:picMkLst>
            <pc:docMk/>
            <pc:sldMk cId="13440707" sldId="295"/>
            <ac:picMk id="26" creationId="{5B2C6490-465A-4E7B-A19A-0B36544F94C0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28" creationId="{DA08CA20-3624-4CFF-A008-C45982530B4F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0" creationId="{B800025A-CA74-4351-8D62-A60D63199407}"/>
          </ac:picMkLst>
        </pc:picChg>
        <pc:picChg chg="mod">
          <ac:chgData name="Marc Berneman" userId="6e80ea52-aae6-495c-9775-04fc3644c8c5" providerId="ADAL" clId="{586DEE1A-CE0A-4E3C-B144-A347ABF1FE9F}" dt="2020-08-24T21:26:34.870" v="1033" actId="1076"/>
          <ac:picMkLst>
            <pc:docMk/>
            <pc:sldMk cId="13440707" sldId="295"/>
            <ac:picMk id="32" creationId="{944323C6-1EDE-44A8-95C6-FBC072449E36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4" creationId="{E95FD6C0-C866-4BD5-9340-F1FE6E8C8817}"/>
          </ac:picMkLst>
        </pc:picChg>
        <pc:cxnChg chg="add mod">
          <ac:chgData name="Marc Berneman" userId="6e80ea52-aae6-495c-9775-04fc3644c8c5" providerId="ADAL" clId="{586DEE1A-CE0A-4E3C-B144-A347ABF1FE9F}" dt="2020-08-24T21:27:32.591" v="1059" actId="14100"/>
          <ac:cxnSpMkLst>
            <pc:docMk/>
            <pc:sldMk cId="13440707" sldId="295"/>
            <ac:cxnSpMk id="11" creationId="{8C90689E-F148-43DA-892A-AD06E3D8C2D5}"/>
          </ac:cxnSpMkLst>
        </pc:cxnChg>
        <pc:cxnChg chg="add mod">
          <ac:chgData name="Marc Berneman" userId="6e80ea52-aae6-495c-9775-04fc3644c8c5" providerId="ADAL" clId="{586DEE1A-CE0A-4E3C-B144-A347ABF1FE9F}" dt="2020-08-24T21:27:22.380" v="1057" actId="6549"/>
          <ac:cxnSpMkLst>
            <pc:docMk/>
            <pc:sldMk cId="13440707" sldId="295"/>
            <ac:cxnSpMk id="13" creationId="{62B582B4-C8A8-4544-802F-E3BD9A129266}"/>
          </ac:cxnSpMkLst>
        </pc:cxnChg>
      </pc:sldChg>
      <pc:sldChg chg="add del">
        <pc:chgData name="Marc Berneman" userId="6e80ea52-aae6-495c-9775-04fc3644c8c5" providerId="ADAL" clId="{586DEE1A-CE0A-4E3C-B144-A347ABF1FE9F}" dt="2020-08-24T21:26:54.837" v="1038"/>
        <pc:sldMkLst>
          <pc:docMk/>
          <pc:sldMk cId="853626989" sldId="296"/>
        </pc:sldMkLst>
      </pc:sldChg>
      <pc:sldChg chg="addSp delSp modSp add mod addAnim delAnim modAnim">
        <pc:chgData name="Marc Berneman" userId="6e80ea52-aae6-495c-9775-04fc3644c8c5" providerId="ADAL" clId="{586DEE1A-CE0A-4E3C-B144-A347ABF1FE9F}" dt="2020-08-24T21:46:53.789" v="1384" actId="12788"/>
        <pc:sldMkLst>
          <pc:docMk/>
          <pc:sldMk cId="1480662667" sldId="296"/>
        </pc:sldMkLst>
        <pc:spChg chg="add mod">
          <ac:chgData name="Marc Berneman" userId="6e80ea52-aae6-495c-9775-04fc3644c8c5" providerId="ADAL" clId="{586DEE1A-CE0A-4E3C-B144-A347ABF1FE9F}" dt="2020-08-24T21:46:53.789" v="1384" actId="12788"/>
          <ac:spMkLst>
            <pc:docMk/>
            <pc:sldMk cId="1480662667" sldId="296"/>
            <ac:spMk id="6" creationId="{4F9AEFF4-DFCA-41E9-81BB-9DFCE05160BD}"/>
          </ac:spMkLst>
        </pc:spChg>
        <pc:spChg chg="add del mod">
          <ac:chgData name="Marc Berneman" userId="6e80ea52-aae6-495c-9775-04fc3644c8c5" providerId="ADAL" clId="{586DEE1A-CE0A-4E3C-B144-A347ABF1FE9F}" dt="2020-08-24T21:46:29.360" v="1377" actId="21"/>
          <ac:spMkLst>
            <pc:docMk/>
            <pc:sldMk cId="1480662667" sldId="296"/>
            <ac:spMk id="7" creationId="{1D2B9091-822D-45DE-94AB-1F73D08F7853}"/>
          </ac:spMkLst>
        </pc:spChg>
        <pc:spChg chg="del mod">
          <ac:chgData name="Marc Berneman" userId="6e80ea52-aae6-495c-9775-04fc3644c8c5" providerId="ADAL" clId="{586DEE1A-CE0A-4E3C-B144-A347ABF1FE9F}" dt="2020-08-24T21:41:14.960" v="1114" actId="478"/>
          <ac:spMkLst>
            <pc:docMk/>
            <pc:sldMk cId="1480662667" sldId="296"/>
            <ac:spMk id="10" creationId="{4B09F3EB-45BB-4F74-9BC2-3EC7E2665C13}"/>
          </ac:spMkLst>
        </pc:spChg>
        <pc:picChg chg="add mod">
          <ac:chgData name="Marc Berneman" userId="6e80ea52-aae6-495c-9775-04fc3644c8c5" providerId="ADAL" clId="{586DEE1A-CE0A-4E3C-B144-A347ABF1FE9F}" dt="2020-08-24T21:46:50.052" v="1383" actId="12788"/>
          <ac:picMkLst>
            <pc:docMk/>
            <pc:sldMk cId="1480662667" sldId="296"/>
            <ac:picMk id="5" creationId="{54175B6B-F333-4A23-8C26-AA5B6C2544DA}"/>
          </ac:picMkLst>
        </pc:picChg>
        <pc:picChg chg="del">
          <ac:chgData name="Marc Berneman" userId="6e80ea52-aae6-495c-9775-04fc3644c8c5" providerId="ADAL" clId="{586DEE1A-CE0A-4E3C-B144-A347ABF1FE9F}" dt="2020-08-24T21:41:09.278" v="1106" actId="478"/>
          <ac:picMkLst>
            <pc:docMk/>
            <pc:sldMk cId="1480662667" sldId="296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41:32.788" v="1122" actId="478"/>
          <ac:picMkLst>
            <pc:docMk/>
            <pc:sldMk cId="1480662667" sldId="296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4T21:41:12.097" v="1109" actId="478"/>
          <ac:picMkLst>
            <pc:docMk/>
            <pc:sldMk cId="1480662667" sldId="296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4T21:41:08.777" v="1105" actId="478"/>
          <ac:picMkLst>
            <pc:docMk/>
            <pc:sldMk cId="1480662667" sldId="296"/>
            <ac:picMk id="34" creationId="{E95FD6C0-C866-4BD5-9340-F1FE6E8C8817}"/>
          </ac:picMkLst>
        </pc:picChg>
        <pc:cxnChg chg="del">
          <ac:chgData name="Marc Berneman" userId="6e80ea52-aae6-495c-9775-04fc3644c8c5" providerId="ADAL" clId="{586DEE1A-CE0A-4E3C-B144-A347ABF1FE9F}" dt="2020-08-24T21:41:13.304" v="1111" actId="478"/>
          <ac:cxnSpMkLst>
            <pc:docMk/>
            <pc:sldMk cId="1480662667" sldId="296"/>
            <ac:cxnSpMk id="11" creationId="{8C90689E-F148-43DA-892A-AD06E3D8C2D5}"/>
          </ac:cxnSpMkLst>
        </pc:cxnChg>
        <pc:cxnChg chg="del mod">
          <ac:chgData name="Marc Berneman" userId="6e80ea52-aae6-495c-9775-04fc3644c8c5" providerId="ADAL" clId="{586DEE1A-CE0A-4E3C-B144-A347ABF1FE9F}" dt="2020-08-24T21:41:12.828" v="1110" actId="478"/>
          <ac:cxnSpMkLst>
            <pc:docMk/>
            <pc:sldMk cId="1480662667" sldId="296"/>
            <ac:cxnSpMk id="13" creationId="{62B582B4-C8A8-4544-802F-E3BD9A129266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4T21:53:29.972" v="1828"/>
        <pc:sldMkLst>
          <pc:docMk/>
          <pc:sldMk cId="3359434609" sldId="297"/>
        </pc:sldMkLst>
        <pc:spChg chg="add mod">
          <ac:chgData name="Marc Berneman" userId="6e80ea52-aae6-495c-9775-04fc3644c8c5" providerId="ADAL" clId="{586DEE1A-CE0A-4E3C-B144-A347ABF1FE9F}" dt="2020-08-24T21:51:55.313" v="1699" actId="20577"/>
          <ac:spMkLst>
            <pc:docMk/>
            <pc:sldMk cId="3359434609" sldId="297"/>
            <ac:spMk id="2" creationId="{7B3E9659-82ED-4952-A02A-93E150057D00}"/>
          </ac:spMkLst>
        </pc:spChg>
        <pc:spChg chg="del">
          <ac:chgData name="Marc Berneman" userId="6e80ea52-aae6-495c-9775-04fc3644c8c5" providerId="ADAL" clId="{586DEE1A-CE0A-4E3C-B144-A347ABF1FE9F}" dt="2020-08-24T21:46:58.857" v="1387" actId="478"/>
          <ac:spMkLst>
            <pc:docMk/>
            <pc:sldMk cId="3359434609" sldId="297"/>
            <ac:spMk id="6" creationId="{4F9AEFF4-DFCA-41E9-81BB-9DFCE05160BD}"/>
          </ac:spMkLst>
        </pc:spChg>
        <pc:spChg chg="add mod">
          <ac:chgData name="Marc Berneman" userId="6e80ea52-aae6-495c-9775-04fc3644c8c5" providerId="ADAL" clId="{586DEE1A-CE0A-4E3C-B144-A347ABF1FE9F}" dt="2020-08-24T21:52:32.815" v="1764" actId="1076"/>
          <ac:spMkLst>
            <pc:docMk/>
            <pc:sldMk cId="3359434609" sldId="297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4T21:53:06.742" v="1823" actId="1076"/>
          <ac:spMkLst>
            <pc:docMk/>
            <pc:sldMk cId="3359434609" sldId="297"/>
            <ac:spMk id="15" creationId="{05B12297-9766-48EF-A05D-66BDEB7574B8}"/>
          </ac:spMkLst>
        </pc:spChg>
        <pc:picChg chg="del">
          <ac:chgData name="Marc Berneman" userId="6e80ea52-aae6-495c-9775-04fc3644c8c5" providerId="ADAL" clId="{586DEE1A-CE0A-4E3C-B144-A347ABF1FE9F}" dt="2020-08-24T21:46:57.895" v="1386" actId="478"/>
          <ac:picMkLst>
            <pc:docMk/>
            <pc:sldMk cId="3359434609" sldId="297"/>
            <ac:picMk id="5" creationId="{54175B6B-F333-4A23-8C26-AA5B6C2544DA}"/>
          </ac:picMkLst>
        </pc:picChg>
        <pc:picChg chg="add mod">
          <ac:chgData name="Marc Berneman" userId="6e80ea52-aae6-495c-9775-04fc3644c8c5" providerId="ADAL" clId="{586DEE1A-CE0A-4E3C-B144-A347ABF1FE9F}" dt="2020-08-24T21:47:17.860" v="1393" actId="12788"/>
          <ac:picMkLst>
            <pc:docMk/>
            <pc:sldMk cId="3359434609" sldId="297"/>
            <ac:picMk id="7" creationId="{284F1569-DF20-4A22-B0C4-EF1AC357DBC7}"/>
          </ac:picMkLst>
        </pc:picChg>
        <pc:cxnChg chg="add mod">
          <ac:chgData name="Marc Berneman" userId="6e80ea52-aae6-495c-9775-04fc3644c8c5" providerId="ADAL" clId="{586DEE1A-CE0A-4E3C-B144-A347ABF1FE9F}" dt="2020-08-24T21:52:34.975" v="1765" actId="14100"/>
          <ac:cxnSpMkLst>
            <pc:docMk/>
            <pc:sldMk cId="3359434609" sldId="297"/>
            <ac:cxnSpMk id="10" creationId="{1C5BDD97-1C83-49E4-849F-B85F24ABC1A9}"/>
          </ac:cxnSpMkLst>
        </pc:cxnChg>
        <pc:cxnChg chg="add mod">
          <ac:chgData name="Marc Berneman" userId="6e80ea52-aae6-495c-9775-04fc3644c8c5" providerId="ADAL" clId="{586DEE1A-CE0A-4E3C-B144-A347ABF1FE9F}" dt="2020-08-24T21:52:50.551" v="1768" actId="14100"/>
          <ac:cxnSpMkLst>
            <pc:docMk/>
            <pc:sldMk cId="3359434609" sldId="297"/>
            <ac:cxnSpMk id="13" creationId="{0E0F0786-512D-4335-8C7E-F10ECCC59A02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5T09:55:32.365" v="2142"/>
        <pc:sldMkLst>
          <pc:docMk/>
          <pc:sldMk cId="2597856461" sldId="298"/>
        </pc:sldMkLst>
        <pc:spChg chg="del">
          <ac:chgData name="Marc Berneman" userId="6e80ea52-aae6-495c-9775-04fc3644c8c5" providerId="ADAL" clId="{586DEE1A-CE0A-4E3C-B144-A347ABF1FE9F}" dt="2020-08-25T09:44:40.959" v="1833" actId="478"/>
          <ac:spMkLst>
            <pc:docMk/>
            <pc:sldMk cId="2597856461" sldId="298"/>
            <ac:spMk id="2" creationId="{7B3E9659-82ED-4952-A02A-93E150057D00}"/>
          </ac:spMkLst>
        </pc:spChg>
        <pc:spChg chg="del">
          <ac:chgData name="Marc Berneman" userId="6e80ea52-aae6-495c-9775-04fc3644c8c5" providerId="ADAL" clId="{586DEE1A-CE0A-4E3C-B144-A347ABF1FE9F}" dt="2020-08-25T09:44:43.819" v="1834" actId="478"/>
          <ac:spMkLst>
            <pc:docMk/>
            <pc:sldMk cId="2597856461" sldId="298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09:46:33.514" v="1921" actId="1035"/>
          <ac:spMkLst>
            <pc:docMk/>
            <pc:sldMk cId="2597856461" sldId="298"/>
            <ac:spMk id="11" creationId="{4CA9C4CF-A2F7-4995-9D14-FB170AB952C8}"/>
          </ac:spMkLst>
        </pc:spChg>
        <pc:spChg chg="add mod">
          <ac:chgData name="Marc Berneman" userId="6e80ea52-aae6-495c-9775-04fc3644c8c5" providerId="ADAL" clId="{586DEE1A-CE0A-4E3C-B144-A347ABF1FE9F}" dt="2020-08-25T09:46:35.799" v="1939" actId="1035"/>
          <ac:spMkLst>
            <pc:docMk/>
            <pc:sldMk cId="2597856461" sldId="298"/>
            <ac:spMk id="12" creationId="{807A1FCF-023D-4445-BB92-5899A854B8C2}"/>
          </ac:spMkLst>
        </pc:spChg>
        <pc:spChg chg="add mod">
          <ac:chgData name="Marc Berneman" userId="6e80ea52-aae6-495c-9775-04fc3644c8c5" providerId="ADAL" clId="{586DEE1A-CE0A-4E3C-B144-A347ABF1FE9F}" dt="2020-08-25T09:46:38.925" v="1960" actId="14100"/>
          <ac:spMkLst>
            <pc:docMk/>
            <pc:sldMk cId="2597856461" sldId="298"/>
            <ac:spMk id="14" creationId="{CD6E9B0D-554C-40C9-9470-18213A0366FC}"/>
          </ac:spMkLst>
        </pc:spChg>
        <pc:spChg chg="del">
          <ac:chgData name="Marc Berneman" userId="6e80ea52-aae6-495c-9775-04fc3644c8c5" providerId="ADAL" clId="{586DEE1A-CE0A-4E3C-B144-A347ABF1FE9F}" dt="2020-08-25T09:44:45.338" v="1835" actId="478"/>
          <ac:spMkLst>
            <pc:docMk/>
            <pc:sldMk cId="2597856461" sldId="298"/>
            <ac:spMk id="15" creationId="{05B12297-9766-48EF-A05D-66BDEB7574B8}"/>
          </ac:spMkLst>
        </pc:spChg>
        <pc:spChg chg="add mod">
          <ac:chgData name="Marc Berneman" userId="6e80ea52-aae6-495c-9775-04fc3644c8c5" providerId="ADAL" clId="{586DEE1A-CE0A-4E3C-B144-A347ABF1FE9F}" dt="2020-08-25T09:52:38.489" v="2080" actId="1076"/>
          <ac:spMkLst>
            <pc:docMk/>
            <pc:sldMk cId="2597856461" sldId="298"/>
            <ac:spMk id="20" creationId="{AA30CEC9-7F30-4641-BE56-CE07F87D2EDD}"/>
          </ac:spMkLst>
        </pc:spChg>
        <pc:spChg chg="add mod">
          <ac:chgData name="Marc Berneman" userId="6e80ea52-aae6-495c-9775-04fc3644c8c5" providerId="ADAL" clId="{586DEE1A-CE0A-4E3C-B144-A347ABF1FE9F}" dt="2020-08-25T09:54:18.156" v="2110" actId="207"/>
          <ac:spMkLst>
            <pc:docMk/>
            <pc:sldMk cId="2597856461" sldId="298"/>
            <ac:spMk id="22" creationId="{5D0EFD5B-6658-45CE-A1E0-020B2A6A7AD4}"/>
          </ac:spMkLst>
        </pc:spChg>
        <pc:spChg chg="add mod">
          <ac:chgData name="Marc Berneman" userId="6e80ea52-aae6-495c-9775-04fc3644c8c5" providerId="ADAL" clId="{586DEE1A-CE0A-4E3C-B144-A347ABF1FE9F}" dt="2020-08-25T09:54:26.715" v="2126" actId="5793"/>
          <ac:spMkLst>
            <pc:docMk/>
            <pc:sldMk cId="2597856461" sldId="298"/>
            <ac:spMk id="24" creationId="{27D7D300-ABA9-4649-BDEC-DD12B6A5281C}"/>
          </ac:spMkLst>
        </pc:spChg>
        <pc:picChg chg="add mod">
          <ac:chgData name="Marc Berneman" userId="6e80ea52-aae6-495c-9775-04fc3644c8c5" providerId="ADAL" clId="{586DEE1A-CE0A-4E3C-B144-A347ABF1FE9F}" dt="2020-08-25T09:50:44.614" v="2016" actId="1036"/>
          <ac:picMkLst>
            <pc:docMk/>
            <pc:sldMk cId="2597856461" sldId="298"/>
            <ac:picMk id="6" creationId="{916B38EF-404F-41E8-B648-5223502EC587}"/>
          </ac:picMkLst>
        </pc:picChg>
        <pc:picChg chg="del mod">
          <ac:chgData name="Marc Berneman" userId="6e80ea52-aae6-495c-9775-04fc3644c8c5" providerId="ADAL" clId="{586DEE1A-CE0A-4E3C-B144-A347ABF1FE9F}" dt="2020-08-25T09:50:20.503" v="1969" actId="478"/>
          <ac:picMkLst>
            <pc:docMk/>
            <pc:sldMk cId="2597856461" sldId="298"/>
            <ac:picMk id="7" creationId="{284F1569-DF20-4A22-B0C4-EF1AC357DBC7}"/>
          </ac:picMkLst>
        </pc:picChg>
        <pc:picChg chg="add mod ord">
          <ac:chgData name="Marc Berneman" userId="6e80ea52-aae6-495c-9775-04fc3644c8c5" providerId="ADAL" clId="{586DEE1A-CE0A-4E3C-B144-A347ABF1FE9F}" dt="2020-08-25T09:53:56.494" v="2086" actId="170"/>
          <ac:picMkLst>
            <pc:docMk/>
            <pc:sldMk cId="2597856461" sldId="298"/>
            <ac:picMk id="16" creationId="{2929770C-C892-42F4-8228-BFCFF924B50E}"/>
          </ac:picMkLst>
        </pc:picChg>
        <pc:picChg chg="add mod">
          <ac:chgData name="Marc Berneman" userId="6e80ea52-aae6-495c-9775-04fc3644c8c5" providerId="ADAL" clId="{586DEE1A-CE0A-4E3C-B144-A347ABF1FE9F}" dt="2020-08-25T09:52:41.194" v="2081" actId="1076"/>
          <ac:picMkLst>
            <pc:docMk/>
            <pc:sldMk cId="2597856461" sldId="298"/>
            <ac:picMk id="18" creationId="{B2B14CD8-8E5D-4B17-A4B3-3B8CB4306761}"/>
          </ac:picMkLst>
        </pc:pic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0" creationId="{1C5BDD97-1C83-49E4-849F-B85F24ABC1A9}"/>
          </ac:cxnSpMkLst>
        </pc:cxn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3" creationId="{0E0F0786-512D-4335-8C7E-F10ECCC59A02}"/>
          </ac:cxnSpMkLst>
        </pc:cxnChg>
        <pc:cxnChg chg="add mod">
          <ac:chgData name="Marc Berneman" userId="6e80ea52-aae6-495c-9775-04fc3644c8c5" providerId="ADAL" clId="{586DEE1A-CE0A-4E3C-B144-A347ABF1FE9F}" dt="2020-08-25T09:55:25.058" v="2140" actId="14100"/>
          <ac:cxnSpMkLst>
            <pc:docMk/>
            <pc:sldMk cId="2597856461" sldId="298"/>
            <ac:cxnSpMk id="25" creationId="{5A88D8FC-E844-43FB-9BF6-CB19DA7A8EC9}"/>
          </ac:cxnSpMkLst>
        </pc:cxnChg>
        <pc:cxnChg chg="add mod">
          <ac:chgData name="Marc Berneman" userId="6e80ea52-aae6-495c-9775-04fc3644c8c5" providerId="ADAL" clId="{586DEE1A-CE0A-4E3C-B144-A347ABF1FE9F}" dt="2020-08-25T09:54:41.546" v="2132" actId="14100"/>
          <ac:cxnSpMkLst>
            <pc:docMk/>
            <pc:sldMk cId="2597856461" sldId="298"/>
            <ac:cxnSpMk id="27" creationId="{3D7850A0-98AE-4A12-A611-F41A64164B3D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10:46:46.329" v="3411" actId="1076"/>
        <pc:sldMkLst>
          <pc:docMk/>
          <pc:sldMk cId="1928837542" sldId="299"/>
        </pc:sldMkLst>
        <pc:spChg chg="mod">
          <ac:chgData name="Marc Berneman" userId="6e80ea52-aae6-495c-9775-04fc3644c8c5" providerId="ADAL" clId="{586DEE1A-CE0A-4E3C-B144-A347ABF1FE9F}" dt="2020-08-25T10:30:55.239" v="3402" actId="20577"/>
          <ac:spMkLst>
            <pc:docMk/>
            <pc:sldMk cId="1928837542" sldId="299"/>
            <ac:spMk id="3" creationId="{E155BFF9-202C-475B-A266-871949978C02}"/>
          </ac:spMkLst>
        </pc:spChg>
        <pc:picChg chg="add del mod">
          <ac:chgData name="Marc Berneman" userId="6e80ea52-aae6-495c-9775-04fc3644c8c5" providerId="ADAL" clId="{586DEE1A-CE0A-4E3C-B144-A347ABF1FE9F}" dt="2020-08-25T10:46:28.485" v="3404"/>
          <ac:picMkLst>
            <pc:docMk/>
            <pc:sldMk cId="1928837542" sldId="299"/>
            <ac:picMk id="6" creationId="{704DB0FC-8F5E-463D-B158-86A30766EAF2}"/>
          </ac:picMkLst>
        </pc:picChg>
        <pc:picChg chg="add mod">
          <ac:chgData name="Marc Berneman" userId="6e80ea52-aae6-495c-9775-04fc3644c8c5" providerId="ADAL" clId="{586DEE1A-CE0A-4E3C-B144-A347ABF1FE9F}" dt="2020-08-25T10:46:46.329" v="3411" actId="1076"/>
          <ac:picMkLst>
            <pc:docMk/>
            <pc:sldMk cId="1928837542" sldId="299"/>
            <ac:picMk id="9" creationId="{DD058B2F-26E7-4123-91C6-488C34094CDA}"/>
          </ac:picMkLst>
        </pc:picChg>
      </pc:sldChg>
      <pc:sldChg chg="addSp delSp modSp add mod ord addAnim delAnim modAnim">
        <pc:chgData name="Marc Berneman" userId="6e80ea52-aae6-495c-9775-04fc3644c8c5" providerId="ADAL" clId="{586DEE1A-CE0A-4E3C-B144-A347ABF1FE9F}" dt="2020-08-25T10:18:44" v="2781" actId="478"/>
        <pc:sldMkLst>
          <pc:docMk/>
          <pc:sldMk cId="1150306291" sldId="300"/>
        </pc:sldMkLst>
        <pc:spChg chg="add del mod">
          <ac:chgData name="Marc Berneman" userId="6e80ea52-aae6-495c-9775-04fc3644c8c5" providerId="ADAL" clId="{586DEE1A-CE0A-4E3C-B144-A347ABF1FE9F}" dt="2020-08-25T10:18:44" v="2781" actId="478"/>
          <ac:spMkLst>
            <pc:docMk/>
            <pc:sldMk cId="1150306291" sldId="300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06:34.152" v="2223" actId="20577"/>
          <ac:spMkLst>
            <pc:docMk/>
            <pc:sldMk cId="1150306291" sldId="300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0:11:16.979" v="2492" actId="478"/>
          <ac:spMkLst>
            <pc:docMk/>
            <pc:sldMk cId="1150306291" sldId="300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0:11:16.390" v="2491" actId="478"/>
          <ac:spMkLst>
            <pc:docMk/>
            <pc:sldMk cId="1150306291" sldId="300"/>
            <ac:spMk id="7" creationId="{A269A873-90E1-4BED-AF3F-2907645C3A7D}"/>
          </ac:spMkLst>
        </pc:spChg>
        <pc:picChg chg="add del mod">
          <ac:chgData name="Marc Berneman" userId="6e80ea52-aae6-495c-9775-04fc3644c8c5" providerId="ADAL" clId="{586DEE1A-CE0A-4E3C-B144-A347ABF1FE9F}" dt="2020-08-25T10:18:17.940" v="2771" actId="21"/>
          <ac:picMkLst>
            <pc:docMk/>
            <pc:sldMk cId="1150306291" sldId="300"/>
            <ac:picMk id="8" creationId="{37FBA523-9947-4FD8-88B1-C7C1F9527509}"/>
          </ac:picMkLst>
        </pc:picChg>
        <pc:picChg chg="add del">
          <ac:chgData name="Marc Berneman" userId="6e80ea52-aae6-495c-9775-04fc3644c8c5" providerId="ADAL" clId="{586DEE1A-CE0A-4E3C-B144-A347ABF1FE9F}" dt="2020-08-25T10:18:33.052" v="2774" actId="478"/>
          <ac:picMkLst>
            <pc:docMk/>
            <pc:sldMk cId="1150306291" sldId="300"/>
            <ac:picMk id="10" creationId="{23FEA6FE-6CDC-4B06-93E7-31BFD0D71335}"/>
          </ac:picMkLst>
        </pc:picChg>
      </pc:sldChg>
      <pc:sldChg chg="addSp delSp modSp add mod ord delAnim modAnim">
        <pc:chgData name="Marc Berneman" userId="6e80ea52-aae6-495c-9775-04fc3644c8c5" providerId="ADAL" clId="{586DEE1A-CE0A-4E3C-B144-A347ABF1FE9F}" dt="2020-08-25T10:21:27.594" v="2903"/>
        <pc:sldMkLst>
          <pc:docMk/>
          <pc:sldMk cId="3132283185" sldId="301"/>
        </pc:sldMkLst>
        <pc:spChg chg="del">
          <ac:chgData name="Marc Berneman" userId="6e80ea52-aae6-495c-9775-04fc3644c8c5" providerId="ADAL" clId="{586DEE1A-CE0A-4E3C-B144-A347ABF1FE9F}" dt="2020-08-25T10:18:48.737" v="2782" actId="478"/>
          <ac:spMkLst>
            <pc:docMk/>
            <pc:sldMk cId="3132283185" sldId="301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10:20:31.505" v="2888" actId="20577"/>
          <ac:spMkLst>
            <pc:docMk/>
            <pc:sldMk cId="3132283185" sldId="301"/>
            <ac:spMk id="5" creationId="{90EDB8E6-0D43-4AAE-AF40-7BF192C4EB09}"/>
          </ac:spMkLst>
        </pc:spChg>
        <pc:spChg chg="add mod">
          <ac:chgData name="Marc Berneman" userId="6e80ea52-aae6-495c-9775-04fc3644c8c5" providerId="ADAL" clId="{586DEE1A-CE0A-4E3C-B144-A347ABF1FE9F}" dt="2020-08-25T10:20:37.954" v="2890" actId="1076"/>
          <ac:spMkLst>
            <pc:docMk/>
            <pc:sldMk cId="3132283185" sldId="301"/>
            <ac:spMk id="7" creationId="{86F2953C-3894-4FDA-A142-B4C81B246965}"/>
          </ac:spMkLst>
        </pc:spChg>
        <pc:picChg chg="add del mod">
          <ac:chgData name="Marc Berneman" userId="6e80ea52-aae6-495c-9775-04fc3644c8c5" providerId="ADAL" clId="{586DEE1A-CE0A-4E3C-B144-A347ABF1FE9F}" dt="2020-08-25T10:19:02.738" v="2786" actId="14100"/>
          <ac:picMkLst>
            <pc:docMk/>
            <pc:sldMk cId="3132283185" sldId="301"/>
            <ac:picMk id="10" creationId="{23FEA6FE-6CDC-4B06-93E7-31BFD0D71335}"/>
          </ac:picMkLst>
        </pc:picChg>
        <pc:cxnChg chg="add mod">
          <ac:chgData name="Marc Berneman" userId="6e80ea52-aae6-495c-9775-04fc3644c8c5" providerId="ADAL" clId="{586DEE1A-CE0A-4E3C-B144-A347ABF1FE9F}" dt="2020-08-25T10:20:56.109" v="2894" actId="208"/>
          <ac:cxnSpMkLst>
            <pc:docMk/>
            <pc:sldMk cId="3132283185" sldId="301"/>
            <ac:cxnSpMk id="11" creationId="{506B4867-F148-4FB4-915E-9248355313F1}"/>
          </ac:cxnSpMkLst>
        </pc:cxnChg>
        <pc:cxnChg chg="add mod">
          <ac:chgData name="Marc Berneman" userId="6e80ea52-aae6-495c-9775-04fc3644c8c5" providerId="ADAL" clId="{586DEE1A-CE0A-4E3C-B144-A347ABF1FE9F}" dt="2020-08-25T10:21:12.134" v="2899" actId="693"/>
          <ac:cxnSpMkLst>
            <pc:docMk/>
            <pc:sldMk cId="3132283185" sldId="301"/>
            <ac:cxnSpMk id="12" creationId="{E8FE5321-0A42-4947-AEA4-2119988D9ECC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5T10:29:11.282" v="3391" actId="207"/>
        <pc:sldMkLst>
          <pc:docMk/>
          <pc:sldMk cId="278656043" sldId="302"/>
        </pc:sldMkLst>
        <pc:spChg chg="del">
          <ac:chgData name="Marc Berneman" userId="6e80ea52-aae6-495c-9775-04fc3644c8c5" providerId="ADAL" clId="{586DEE1A-CE0A-4E3C-B144-A347ABF1FE9F}" dt="2020-08-25T10:23:30.246" v="2905" actId="478"/>
          <ac:spMkLst>
            <pc:docMk/>
            <pc:sldMk cId="278656043" sldId="302"/>
            <ac:spMk id="5" creationId="{90EDB8E6-0D43-4AAE-AF40-7BF192C4EB09}"/>
          </ac:spMkLst>
        </pc:spChg>
        <pc:spChg chg="del">
          <ac:chgData name="Marc Berneman" userId="6e80ea52-aae6-495c-9775-04fc3644c8c5" providerId="ADAL" clId="{586DEE1A-CE0A-4E3C-B144-A347ABF1FE9F}" dt="2020-08-25T10:23:31.414" v="2906" actId="478"/>
          <ac:spMkLst>
            <pc:docMk/>
            <pc:sldMk cId="278656043" sldId="302"/>
            <ac:spMk id="7" creationId="{86F2953C-3894-4FDA-A142-B4C81B246965}"/>
          </ac:spMkLst>
        </pc:spChg>
        <pc:graphicFrameChg chg="add mod modGraphic">
          <ac:chgData name="Marc Berneman" userId="6e80ea52-aae6-495c-9775-04fc3644c8c5" providerId="ADAL" clId="{586DEE1A-CE0A-4E3C-B144-A347ABF1FE9F}" dt="2020-08-25T10:29:11.282" v="3391" actId="207"/>
          <ac:graphicFrameMkLst>
            <pc:docMk/>
            <pc:sldMk cId="278656043" sldId="302"/>
            <ac:graphicFrameMk id="2" creationId="{F9E7FB2E-5836-4B2D-B562-2E3CD46148A7}"/>
          </ac:graphicFrameMkLst>
        </pc:graphicFrameChg>
        <pc:picChg chg="del">
          <ac:chgData name="Marc Berneman" userId="6e80ea52-aae6-495c-9775-04fc3644c8c5" providerId="ADAL" clId="{586DEE1A-CE0A-4E3C-B144-A347ABF1FE9F}" dt="2020-08-25T10:23:31.828" v="2907" actId="478"/>
          <ac:picMkLst>
            <pc:docMk/>
            <pc:sldMk cId="278656043" sldId="302"/>
            <ac:picMk id="10" creationId="{23FEA6FE-6CDC-4B06-93E7-31BFD0D71335}"/>
          </ac:picMkLst>
        </pc:picChg>
        <pc:cxnChg chg="del">
          <ac:chgData name="Marc Berneman" userId="6e80ea52-aae6-495c-9775-04fc3644c8c5" providerId="ADAL" clId="{586DEE1A-CE0A-4E3C-B144-A347ABF1FE9F}" dt="2020-08-25T10:23:32.700" v="2908" actId="478"/>
          <ac:cxnSpMkLst>
            <pc:docMk/>
            <pc:sldMk cId="278656043" sldId="302"/>
            <ac:cxnSpMk id="11" creationId="{506B4867-F148-4FB4-915E-9248355313F1}"/>
          </ac:cxnSpMkLst>
        </pc:cxnChg>
        <pc:cxnChg chg="del">
          <ac:chgData name="Marc Berneman" userId="6e80ea52-aae6-495c-9775-04fc3644c8c5" providerId="ADAL" clId="{586DEE1A-CE0A-4E3C-B144-A347ABF1FE9F}" dt="2020-08-25T10:23:33.482" v="2909" actId="478"/>
          <ac:cxnSpMkLst>
            <pc:docMk/>
            <pc:sldMk cId="278656043" sldId="302"/>
            <ac:cxnSpMk id="12" creationId="{E8FE5321-0A42-4947-AEA4-2119988D9ECC}"/>
          </ac:cxnSpMkLst>
        </pc:cxnChg>
      </pc:sldChg>
      <pc:sldChg chg="addSp delSp modSp add mod ord">
        <pc:chgData name="Marc Berneman" userId="6e80ea52-aae6-495c-9775-04fc3644c8c5" providerId="ADAL" clId="{586DEE1A-CE0A-4E3C-B144-A347ABF1FE9F}" dt="2020-08-25T11:15:35.998" v="4373"/>
        <pc:sldMkLst>
          <pc:docMk/>
          <pc:sldMk cId="1632409338" sldId="303"/>
        </pc:sldMkLst>
        <pc:spChg chg="mod">
          <ac:chgData name="Marc Berneman" userId="6e80ea52-aae6-495c-9775-04fc3644c8c5" providerId="ADAL" clId="{586DEE1A-CE0A-4E3C-B144-A347ABF1FE9F}" dt="2020-08-25T11:15:31.649" v="4371" actId="20577"/>
          <ac:spMkLst>
            <pc:docMk/>
            <pc:sldMk cId="1632409338" sldId="30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1:15:21.686" v="4358" actId="21"/>
          <ac:spMkLst>
            <pc:docMk/>
            <pc:sldMk cId="1632409338" sldId="303"/>
            <ac:spMk id="5" creationId="{BD71DD88-A355-4C01-BB55-0E521342DD35}"/>
          </ac:spMkLst>
        </pc:spChg>
        <pc:spChg chg="add del">
          <ac:chgData name="Marc Berneman" userId="6e80ea52-aae6-495c-9775-04fc3644c8c5" providerId="ADAL" clId="{586DEE1A-CE0A-4E3C-B144-A347ABF1FE9F}" dt="2020-08-25T11:15:29.101" v="4361" actId="478"/>
          <ac:spMkLst>
            <pc:docMk/>
            <pc:sldMk cId="1632409338" sldId="303"/>
            <ac:spMk id="7" creationId="{D073BF6D-4AAA-4E29-B4D5-A60B000A4769}"/>
          </ac:spMkLst>
        </pc:spChg>
      </pc:sldChg>
      <pc:sldChg chg="addSp delSp modSp add mod ord modAnim">
        <pc:chgData name="Marc Berneman" userId="6e80ea52-aae6-495c-9775-04fc3644c8c5" providerId="ADAL" clId="{586DEE1A-CE0A-4E3C-B144-A347ABF1FE9F}" dt="2020-08-25T10:57:13.086" v="3615"/>
        <pc:sldMkLst>
          <pc:docMk/>
          <pc:sldMk cId="2367816336" sldId="304"/>
        </pc:sldMkLst>
        <pc:spChg chg="add del mod">
          <ac:chgData name="Marc Berneman" userId="6e80ea52-aae6-495c-9775-04fc3644c8c5" providerId="ADAL" clId="{586DEE1A-CE0A-4E3C-B144-A347ABF1FE9F}" dt="2020-08-25T10:54:52.522" v="3530" actId="1076"/>
          <ac:spMkLst>
            <pc:docMk/>
            <pc:sldMk cId="2367816336" sldId="30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46:56.201" v="3424" actId="20577"/>
          <ac:spMkLst>
            <pc:docMk/>
            <pc:sldMk cId="2367816336" sldId="304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0:54:47.403" v="3528" actId="478"/>
          <ac:spMkLst>
            <pc:docMk/>
            <pc:sldMk cId="2367816336" sldId="304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0:54:48.307" v="3529" actId="478"/>
          <ac:spMkLst>
            <pc:docMk/>
            <pc:sldMk cId="2367816336" sldId="304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5T10:56:06.114" v="3562" actId="1076"/>
          <ac:spMkLst>
            <pc:docMk/>
            <pc:sldMk cId="2367816336" sldId="304"/>
            <ac:spMk id="9" creationId="{3493888B-8183-474C-B859-76A3E753F307}"/>
          </ac:spMkLst>
        </pc:spChg>
        <pc:spChg chg="add mod">
          <ac:chgData name="Marc Berneman" userId="6e80ea52-aae6-495c-9775-04fc3644c8c5" providerId="ADAL" clId="{586DEE1A-CE0A-4E3C-B144-A347ABF1FE9F}" dt="2020-08-25T10:56:41.510" v="3607" actId="207"/>
          <ac:spMkLst>
            <pc:docMk/>
            <pc:sldMk cId="2367816336" sldId="304"/>
            <ac:spMk id="13" creationId="{BB36F58C-7276-4845-9740-5B5C52AAF416}"/>
          </ac:spMkLst>
        </pc:spChg>
        <pc:picChg chg="add mod">
          <ac:chgData name="Marc Berneman" userId="6e80ea52-aae6-495c-9775-04fc3644c8c5" providerId="ADAL" clId="{586DEE1A-CE0A-4E3C-B144-A347ABF1FE9F}" dt="2020-08-25T10:54:42.594" v="3526" actId="14100"/>
          <ac:picMkLst>
            <pc:docMk/>
            <pc:sldMk cId="2367816336" sldId="304"/>
            <ac:picMk id="8" creationId="{78926260-8566-4E13-9E00-26945D99F705}"/>
          </ac:picMkLst>
        </pc:picChg>
        <pc:cxnChg chg="add mod">
          <ac:chgData name="Marc Berneman" userId="6e80ea52-aae6-495c-9775-04fc3644c8c5" providerId="ADAL" clId="{586DEE1A-CE0A-4E3C-B144-A347ABF1FE9F}" dt="2020-08-25T10:56:11.394" v="3564" actId="14100"/>
          <ac:cxnSpMkLst>
            <pc:docMk/>
            <pc:sldMk cId="2367816336" sldId="304"/>
            <ac:cxnSpMk id="10" creationId="{D6E85998-A21C-40FB-9104-D00E658302CA}"/>
          </ac:cxnSpMkLst>
        </pc:cxnChg>
        <pc:cxnChg chg="add mod">
          <ac:chgData name="Marc Berneman" userId="6e80ea52-aae6-495c-9775-04fc3644c8c5" providerId="ADAL" clId="{586DEE1A-CE0A-4E3C-B144-A347ABF1FE9F}" dt="2020-08-25T10:56:51.050" v="3611" actId="208"/>
          <ac:cxnSpMkLst>
            <pc:docMk/>
            <pc:sldMk cId="2367816336" sldId="304"/>
            <ac:cxnSpMk id="14" creationId="{1C51271E-C69C-4DEE-8B2E-85CA26F9012F}"/>
          </ac:cxnSpMkLst>
        </pc:cxnChg>
        <pc:cxnChg chg="add del mod">
          <ac:chgData name="Marc Berneman" userId="6e80ea52-aae6-495c-9775-04fc3644c8c5" providerId="ADAL" clId="{586DEE1A-CE0A-4E3C-B144-A347ABF1FE9F}" dt="2020-08-25T10:57:13.086" v="3615"/>
          <ac:cxnSpMkLst>
            <pc:docMk/>
            <pc:sldMk cId="2367816336" sldId="304"/>
            <ac:cxnSpMk id="16" creationId="{3D46656E-950E-4314-97C0-0451D69801BC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5T10:59:42.946" v="3689"/>
        <pc:sldMkLst>
          <pc:docMk/>
          <pc:sldMk cId="3657637570" sldId="305"/>
        </pc:sldMkLst>
        <pc:spChg chg="del">
          <ac:chgData name="Marc Berneman" userId="6e80ea52-aae6-495c-9775-04fc3644c8c5" providerId="ADAL" clId="{586DEE1A-CE0A-4E3C-B144-A347ABF1FE9F}" dt="2020-08-25T10:57:17.956" v="3617" actId="478"/>
          <ac:spMkLst>
            <pc:docMk/>
            <pc:sldMk cId="3657637570" sldId="305"/>
            <ac:spMk id="2" creationId="{07705E8B-B431-42B4-B668-D6E71B87C830}"/>
          </ac:spMkLst>
        </pc:spChg>
        <pc:spChg chg="del">
          <ac:chgData name="Marc Berneman" userId="6e80ea52-aae6-495c-9775-04fc3644c8c5" providerId="ADAL" clId="{586DEE1A-CE0A-4E3C-B144-A347ABF1FE9F}" dt="2020-08-25T10:57:20.759" v="3619" actId="478"/>
          <ac:spMkLst>
            <pc:docMk/>
            <pc:sldMk cId="3657637570" sldId="305"/>
            <ac:spMk id="9" creationId="{3493888B-8183-474C-B859-76A3E753F307}"/>
          </ac:spMkLst>
        </pc:spChg>
        <pc:spChg chg="add mod">
          <ac:chgData name="Marc Berneman" userId="6e80ea52-aae6-495c-9775-04fc3644c8c5" providerId="ADAL" clId="{586DEE1A-CE0A-4E3C-B144-A347ABF1FE9F}" dt="2020-08-25T10:59:20.461" v="3685" actId="1037"/>
          <ac:spMkLst>
            <pc:docMk/>
            <pc:sldMk cId="3657637570" sldId="305"/>
            <ac:spMk id="12" creationId="{F8822CDA-2093-42E0-9627-B71C8F4B9ED0}"/>
          </ac:spMkLst>
        </pc:spChg>
        <pc:spChg chg="del">
          <ac:chgData name="Marc Berneman" userId="6e80ea52-aae6-495c-9775-04fc3644c8c5" providerId="ADAL" clId="{586DEE1A-CE0A-4E3C-B144-A347ABF1FE9F}" dt="2020-08-25T10:57:21.955" v="3620" actId="478"/>
          <ac:spMkLst>
            <pc:docMk/>
            <pc:sldMk cId="3657637570" sldId="305"/>
            <ac:spMk id="13" creationId="{BB36F58C-7276-4845-9740-5B5C52AAF416}"/>
          </ac:spMkLst>
        </pc:spChg>
        <pc:spChg chg="add mod">
          <ac:chgData name="Marc Berneman" userId="6e80ea52-aae6-495c-9775-04fc3644c8c5" providerId="ADAL" clId="{586DEE1A-CE0A-4E3C-B144-A347ABF1FE9F}" dt="2020-08-25T10:59:20.461" v="3685" actId="1037"/>
          <ac:spMkLst>
            <pc:docMk/>
            <pc:sldMk cId="3657637570" sldId="305"/>
            <ac:spMk id="16" creationId="{9A7395C3-4E3C-44A8-A9CA-F6007706CF31}"/>
          </ac:spMkLst>
        </pc:spChg>
        <pc:picChg chg="add mod">
          <ac:chgData name="Marc Berneman" userId="6e80ea52-aae6-495c-9775-04fc3644c8c5" providerId="ADAL" clId="{586DEE1A-CE0A-4E3C-B144-A347ABF1FE9F}" dt="2020-08-25T10:59:20.461" v="3685" actId="1037"/>
          <ac:picMkLst>
            <pc:docMk/>
            <pc:sldMk cId="3657637570" sldId="305"/>
            <ac:picMk id="6" creationId="{CC7CEA88-6B15-41C2-97C7-7F648E2AA72A}"/>
          </ac:picMkLst>
        </pc:picChg>
        <pc:picChg chg="del">
          <ac:chgData name="Marc Berneman" userId="6e80ea52-aae6-495c-9775-04fc3644c8c5" providerId="ADAL" clId="{586DEE1A-CE0A-4E3C-B144-A347ABF1FE9F}" dt="2020-08-25T10:57:18.496" v="3618" actId="478"/>
          <ac:picMkLst>
            <pc:docMk/>
            <pc:sldMk cId="3657637570" sldId="305"/>
            <ac:picMk id="8" creationId="{78926260-8566-4E13-9E00-26945D99F705}"/>
          </ac:picMkLst>
        </pc:picChg>
        <pc:picChg chg="add mod">
          <ac:chgData name="Marc Berneman" userId="6e80ea52-aae6-495c-9775-04fc3644c8c5" providerId="ADAL" clId="{586DEE1A-CE0A-4E3C-B144-A347ABF1FE9F}" dt="2020-08-25T10:59:27.226" v="3686" actId="1076"/>
          <ac:picMkLst>
            <pc:docMk/>
            <pc:sldMk cId="3657637570" sldId="305"/>
            <ac:picMk id="11" creationId="{D5482CC2-04F6-41A1-A3B1-0745A0F6F714}"/>
          </ac:picMkLst>
        </pc:pic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4" creationId="{1C51271E-C69C-4DEE-8B2E-85CA26F9012F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5T11:03:37.138" v="3732"/>
        <pc:sldMkLst>
          <pc:docMk/>
          <pc:sldMk cId="3318835305" sldId="306"/>
        </pc:sldMkLst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2" creationId="{F8822CDA-2093-42E0-9627-B71C8F4B9ED0}"/>
          </ac:spMkLst>
        </pc:spChg>
        <pc:spChg chg="add mod">
          <ac:chgData name="Marc Berneman" userId="6e80ea52-aae6-495c-9775-04fc3644c8c5" providerId="ADAL" clId="{586DEE1A-CE0A-4E3C-B144-A347ABF1FE9F}" dt="2020-08-25T11:02:57.787" v="3728" actId="208"/>
          <ac:spMkLst>
            <pc:docMk/>
            <pc:sldMk cId="3318835305" sldId="306"/>
            <ac:spMk id="14" creationId="{2F64A919-FD86-4811-B390-476066AA3215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6" creationId="{9A7395C3-4E3C-44A8-A9CA-F6007706CF31}"/>
          </ac:spMkLst>
        </pc:spChg>
        <pc:picChg chg="add mod">
          <ac:chgData name="Marc Berneman" userId="6e80ea52-aae6-495c-9775-04fc3644c8c5" providerId="ADAL" clId="{586DEE1A-CE0A-4E3C-B144-A347ABF1FE9F}" dt="2020-08-25T11:02:21.857" v="3708" actId="1076"/>
          <ac:picMkLst>
            <pc:docMk/>
            <pc:sldMk cId="3318835305" sldId="306"/>
            <ac:picMk id="5" creationId="{B252AB75-58F0-4B89-99F2-692BC516831F}"/>
          </ac:picMkLst>
        </pc:picChg>
        <pc:picChg chg="del">
          <ac:chgData name="Marc Berneman" userId="6e80ea52-aae6-495c-9775-04fc3644c8c5" providerId="ADAL" clId="{586DEE1A-CE0A-4E3C-B144-A347ABF1FE9F}" dt="2020-08-25T11:00:42.281" v="3691" actId="478"/>
          <ac:picMkLst>
            <pc:docMk/>
            <pc:sldMk cId="3318835305" sldId="306"/>
            <ac:picMk id="6" creationId="{CC7CEA88-6B15-41C2-97C7-7F648E2AA72A}"/>
          </ac:picMkLst>
        </pc:picChg>
        <pc:picChg chg="add mod">
          <ac:chgData name="Marc Berneman" userId="6e80ea52-aae6-495c-9775-04fc3644c8c5" providerId="ADAL" clId="{586DEE1A-CE0A-4E3C-B144-A347ABF1FE9F}" dt="2020-08-25T11:01:57.858" v="3700" actId="14100"/>
          <ac:picMkLst>
            <pc:docMk/>
            <pc:sldMk cId="3318835305" sldId="306"/>
            <ac:picMk id="8" creationId="{17B790A2-3E7F-478D-ACCF-CDD3E5C2CED4}"/>
          </ac:picMkLst>
        </pc:picChg>
        <pc:picChg chg="add mod">
          <ac:chgData name="Marc Berneman" userId="6e80ea52-aae6-495c-9775-04fc3644c8c5" providerId="ADAL" clId="{586DEE1A-CE0A-4E3C-B144-A347ABF1FE9F}" dt="2020-08-25T11:02:00.594" v="3701" actId="1076"/>
          <ac:picMkLst>
            <pc:docMk/>
            <pc:sldMk cId="3318835305" sldId="306"/>
            <ac:picMk id="9" creationId="{C1E9C474-D577-463E-9114-52D4003A24E6}"/>
          </ac:picMkLst>
        </pc:picChg>
        <pc:picChg chg="del">
          <ac:chgData name="Marc Berneman" userId="6e80ea52-aae6-495c-9775-04fc3644c8c5" providerId="ADAL" clId="{586DEE1A-CE0A-4E3C-B144-A347ABF1FE9F}" dt="2020-08-25T11:00:44.016" v="3692" actId="478"/>
          <ac:picMkLst>
            <pc:docMk/>
            <pc:sldMk cId="3318835305" sldId="306"/>
            <ac:picMk id="11" creationId="{D5482CC2-04F6-41A1-A3B1-0745A0F6F714}"/>
          </ac:picMkLst>
        </pc:picChg>
        <pc:cxnChg chg="add mod">
          <ac:chgData name="Marc Berneman" userId="6e80ea52-aae6-495c-9775-04fc3644c8c5" providerId="ADAL" clId="{586DEE1A-CE0A-4E3C-B144-A347ABF1FE9F}" dt="2020-08-25T11:03:02.741" v="3729" actId="208"/>
          <ac:cxnSpMkLst>
            <pc:docMk/>
            <pc:sldMk cId="3318835305" sldId="306"/>
            <ac:cxnSpMk id="13" creationId="{3C07D7DC-2AE3-49EC-A415-805E24671FE3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5T11:05:18.010" v="3761" actId="14100"/>
        <pc:sldMkLst>
          <pc:docMk/>
          <pc:sldMk cId="456334934" sldId="307"/>
        </pc:sldMkLst>
        <pc:spChg chg="mod">
          <ac:chgData name="Marc Berneman" userId="6e80ea52-aae6-495c-9775-04fc3644c8c5" providerId="ADAL" clId="{586DEE1A-CE0A-4E3C-B144-A347ABF1FE9F}" dt="2020-08-25T11:03:40.218" v="3734" actId="1076"/>
          <ac:spMkLst>
            <pc:docMk/>
            <pc:sldMk cId="456334934" sldId="307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11:05:13.754" v="3760" actId="207"/>
          <ac:spMkLst>
            <pc:docMk/>
            <pc:sldMk cId="456334934" sldId="307"/>
            <ac:spMk id="11" creationId="{D2C35951-2AAF-4FA3-BFEF-63D09B1ACF99}"/>
          </ac:spMkLst>
        </pc:spChg>
        <pc:spChg chg="add mod">
          <ac:chgData name="Marc Berneman" userId="6e80ea52-aae6-495c-9775-04fc3644c8c5" providerId="ADAL" clId="{586DEE1A-CE0A-4E3C-B144-A347ABF1FE9F}" dt="2020-08-25T11:04:37.161" v="3753" actId="1076"/>
          <ac:spMkLst>
            <pc:docMk/>
            <pc:sldMk cId="456334934" sldId="307"/>
            <ac:spMk id="12" creationId="{10F0AB89-8ADA-4BF4-93E1-F2B82B8F8CF1}"/>
          </ac:spMkLst>
        </pc:spChg>
        <pc:spChg chg="del">
          <ac:chgData name="Marc Berneman" userId="6e80ea52-aae6-495c-9775-04fc3644c8c5" providerId="ADAL" clId="{586DEE1A-CE0A-4E3C-B144-A347ABF1FE9F}" dt="2020-08-25T11:03:42.909" v="3735" actId="478"/>
          <ac:spMkLst>
            <pc:docMk/>
            <pc:sldMk cId="456334934" sldId="307"/>
            <ac:spMk id="14" creationId="{2F64A919-FD86-4811-B390-476066AA3215}"/>
          </ac:spMkLst>
        </pc:sp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5" creationId="{B252AB75-58F0-4B89-99F2-692BC516831F}"/>
          </ac:picMkLst>
        </pc:picChg>
        <pc:picChg chg="add mod ord">
          <ac:chgData name="Marc Berneman" userId="6e80ea52-aae6-495c-9775-04fc3644c8c5" providerId="ADAL" clId="{586DEE1A-CE0A-4E3C-B144-A347ABF1FE9F}" dt="2020-08-25T11:03:58.532" v="3746" actId="171"/>
          <ac:picMkLst>
            <pc:docMk/>
            <pc:sldMk cId="456334934" sldId="307"/>
            <ac:picMk id="6" creationId="{6E73C93E-7B6D-4D58-8C32-90A653FB0194}"/>
          </ac:picMkLst>
        </pc:picChg>
        <pc:picChg chg="del">
          <ac:chgData name="Marc Berneman" userId="6e80ea52-aae6-495c-9775-04fc3644c8c5" providerId="ADAL" clId="{586DEE1A-CE0A-4E3C-B144-A347ABF1FE9F}" dt="2020-08-25T11:03:43.577" v="3736" actId="478"/>
          <ac:picMkLst>
            <pc:docMk/>
            <pc:sldMk cId="456334934" sldId="307"/>
            <ac:picMk id="8" creationId="{17B790A2-3E7F-478D-ACCF-CDD3E5C2CED4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9" creationId="{C1E9C474-D577-463E-9114-52D4003A24E6}"/>
          </ac:picMkLst>
        </pc:picChg>
        <pc:cxnChg chg="del">
          <ac:chgData name="Marc Berneman" userId="6e80ea52-aae6-495c-9775-04fc3644c8c5" providerId="ADAL" clId="{586DEE1A-CE0A-4E3C-B144-A347ABF1FE9F}" dt="2020-08-25T11:03:42.909" v="3735" actId="478"/>
          <ac:cxnSpMkLst>
            <pc:docMk/>
            <pc:sldMk cId="456334934" sldId="307"/>
            <ac:cxnSpMk id="13" creationId="{3C07D7DC-2AE3-49EC-A415-805E24671FE3}"/>
          </ac:cxnSpMkLst>
        </pc:cxnChg>
        <pc:cxnChg chg="add mod">
          <ac:chgData name="Marc Berneman" userId="6e80ea52-aae6-495c-9775-04fc3644c8c5" providerId="ADAL" clId="{586DEE1A-CE0A-4E3C-B144-A347ABF1FE9F}" dt="2020-08-25T11:05:18.010" v="3761" actId="14100"/>
          <ac:cxnSpMkLst>
            <pc:docMk/>
            <pc:sldMk cId="456334934" sldId="307"/>
            <ac:cxnSpMk id="15" creationId="{547B7EB4-B6DB-4B6C-879C-1209D26EE481}"/>
          </ac:cxnSpMkLst>
        </pc:cxnChg>
        <pc:cxnChg chg="add mod">
          <ac:chgData name="Marc Berneman" userId="6e80ea52-aae6-495c-9775-04fc3644c8c5" providerId="ADAL" clId="{586DEE1A-CE0A-4E3C-B144-A347ABF1FE9F}" dt="2020-08-25T11:05:01.019" v="3758" actId="14100"/>
          <ac:cxnSpMkLst>
            <pc:docMk/>
            <pc:sldMk cId="456334934" sldId="307"/>
            <ac:cxnSpMk id="16" creationId="{23A09143-8988-4B11-B01B-13E497366C0F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5T11:07:37.223" v="3767" actId="962"/>
        <pc:sldMkLst>
          <pc:docMk/>
          <pc:sldMk cId="726964383" sldId="308"/>
        </pc:sldMkLst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1" creationId="{D2C35951-2AAF-4FA3-BFEF-63D09B1ACF99}"/>
          </ac:spMkLst>
        </pc:spChg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2" creationId="{10F0AB89-8ADA-4BF4-93E1-F2B82B8F8CF1}"/>
          </ac:spMkLst>
        </pc:spChg>
        <pc:picChg chg="add mod">
          <ac:chgData name="Marc Berneman" userId="6e80ea52-aae6-495c-9775-04fc3644c8c5" providerId="ADAL" clId="{586DEE1A-CE0A-4E3C-B144-A347ABF1FE9F}" dt="2020-08-25T11:07:37.223" v="3767" actId="962"/>
          <ac:picMkLst>
            <pc:docMk/>
            <pc:sldMk cId="726964383" sldId="308"/>
            <ac:picMk id="5" creationId="{0E68AFEF-B98C-484B-8284-5F68373290E9}"/>
          </ac:picMkLst>
        </pc:picChg>
        <pc:picChg chg="del">
          <ac:chgData name="Marc Berneman" userId="6e80ea52-aae6-495c-9775-04fc3644c8c5" providerId="ADAL" clId="{586DEE1A-CE0A-4E3C-B144-A347ABF1FE9F}" dt="2020-08-25T11:07:09.608" v="3763" actId="478"/>
          <ac:picMkLst>
            <pc:docMk/>
            <pc:sldMk cId="726964383" sldId="308"/>
            <ac:picMk id="6" creationId="{6E73C93E-7B6D-4D58-8C32-90A653FB0194}"/>
          </ac:picMkLst>
        </pc:pic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5" creationId="{547B7EB4-B6DB-4B6C-879C-1209D26EE481}"/>
          </ac:cxnSpMkLst>
        </pc:cxn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6" creationId="{23A09143-8988-4B11-B01B-13E497366C0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11:08:49.882" v="3774" actId="1076"/>
        <pc:sldMkLst>
          <pc:docMk/>
          <pc:sldMk cId="2540448728" sldId="309"/>
        </pc:sldMkLst>
        <pc:picChg chg="del">
          <ac:chgData name="Marc Berneman" userId="6e80ea52-aae6-495c-9775-04fc3644c8c5" providerId="ADAL" clId="{586DEE1A-CE0A-4E3C-B144-A347ABF1FE9F}" dt="2020-08-25T11:08:33.202" v="3769" actId="478"/>
          <ac:picMkLst>
            <pc:docMk/>
            <pc:sldMk cId="2540448728" sldId="309"/>
            <ac:picMk id="5" creationId="{0E68AFEF-B98C-484B-8284-5F68373290E9}"/>
          </ac:picMkLst>
        </pc:picChg>
        <pc:picChg chg="add mod">
          <ac:chgData name="Marc Berneman" userId="6e80ea52-aae6-495c-9775-04fc3644c8c5" providerId="ADAL" clId="{586DEE1A-CE0A-4E3C-B144-A347ABF1FE9F}" dt="2020-08-25T11:08:49.882" v="3774" actId="1076"/>
          <ac:picMkLst>
            <pc:docMk/>
            <pc:sldMk cId="2540448728" sldId="309"/>
            <ac:picMk id="6" creationId="{6831B2DB-BA91-45C7-AB3A-65805BAA1D96}"/>
          </ac:picMkLst>
        </pc:picChg>
      </pc:sldChg>
      <pc:sldChg chg="addSp delSp modSp add mod">
        <pc:chgData name="Marc Berneman" userId="6e80ea52-aae6-495c-9775-04fc3644c8c5" providerId="ADAL" clId="{586DEE1A-CE0A-4E3C-B144-A347ABF1FE9F}" dt="2020-08-25T11:16:33.027" v="4413" actId="14100"/>
        <pc:sldMkLst>
          <pc:docMk/>
          <pc:sldMk cId="1475843769" sldId="310"/>
        </pc:sldMkLst>
        <pc:spChg chg="add mod">
          <ac:chgData name="Marc Berneman" userId="6e80ea52-aae6-495c-9775-04fc3644c8c5" providerId="ADAL" clId="{586DEE1A-CE0A-4E3C-B144-A347ABF1FE9F}" dt="2020-08-25T11:16:33.027" v="4413" actId="14100"/>
          <ac:spMkLst>
            <pc:docMk/>
            <pc:sldMk cId="1475843769" sldId="310"/>
            <ac:spMk id="8" creationId="{7EF22BC0-3CAE-4F37-8E6F-FC1FE525C8ED}"/>
          </ac:spMkLst>
        </pc:spChg>
        <pc:picChg chg="add mod">
          <ac:chgData name="Marc Berneman" userId="6e80ea52-aae6-495c-9775-04fc3644c8c5" providerId="ADAL" clId="{586DEE1A-CE0A-4E3C-B144-A347ABF1FE9F}" dt="2020-08-25T11:09:36.162" v="3833" actId="14100"/>
          <ac:picMkLst>
            <pc:docMk/>
            <pc:sldMk cId="1475843769" sldId="310"/>
            <ac:picMk id="5" creationId="{2B53614A-3044-4FE2-AFAB-9D91D9EA1F17}"/>
          </ac:picMkLst>
        </pc:picChg>
        <pc:picChg chg="del">
          <ac:chgData name="Marc Berneman" userId="6e80ea52-aae6-495c-9775-04fc3644c8c5" providerId="ADAL" clId="{586DEE1A-CE0A-4E3C-B144-A347ABF1FE9F}" dt="2020-08-25T11:08:58.879" v="3776" actId="478"/>
          <ac:picMkLst>
            <pc:docMk/>
            <pc:sldMk cId="1475843769" sldId="310"/>
            <ac:picMk id="6" creationId="{6831B2DB-BA91-45C7-AB3A-65805BAA1D96}"/>
          </ac:picMkLst>
        </pc:picChg>
      </pc:sldChg>
      <pc:sldChg chg="modSp add mod">
        <pc:chgData name="Marc Berneman" userId="6e80ea52-aae6-495c-9775-04fc3644c8c5" providerId="ADAL" clId="{586DEE1A-CE0A-4E3C-B144-A347ABF1FE9F}" dt="2020-08-25T11:16:29.628" v="4412" actId="14100"/>
        <pc:sldMkLst>
          <pc:docMk/>
          <pc:sldMk cId="156496417" sldId="311"/>
        </pc:sldMkLst>
        <pc:spChg chg="mod">
          <ac:chgData name="Marc Berneman" userId="6e80ea52-aae6-495c-9775-04fc3644c8c5" providerId="ADAL" clId="{586DEE1A-CE0A-4E3C-B144-A347ABF1FE9F}" dt="2020-08-25T11:16:29.628" v="4412" actId="14100"/>
          <ac:spMkLst>
            <pc:docMk/>
            <pc:sldMk cId="156496417" sldId="311"/>
            <ac:spMk id="8" creationId="{7EF22BC0-3CAE-4F37-8E6F-FC1FE525C8ED}"/>
          </ac:spMkLst>
        </pc:spChg>
        <pc:picChg chg="mod">
          <ac:chgData name="Marc Berneman" userId="6e80ea52-aae6-495c-9775-04fc3644c8c5" providerId="ADAL" clId="{586DEE1A-CE0A-4E3C-B144-A347ABF1FE9F}" dt="2020-08-25T11:10:00.865" v="3835" actId="14826"/>
          <ac:picMkLst>
            <pc:docMk/>
            <pc:sldMk cId="156496417" sldId="311"/>
            <ac:picMk id="5" creationId="{2B53614A-3044-4FE2-AFAB-9D91D9EA1F17}"/>
          </ac:picMkLst>
        </pc:picChg>
      </pc:sldChg>
      <pc:sldChg chg="addSp delSp modSp add mod modAnim">
        <pc:chgData name="Marc Berneman" userId="6e80ea52-aae6-495c-9775-04fc3644c8c5" providerId="ADAL" clId="{586DEE1A-CE0A-4E3C-B144-A347ABF1FE9F}" dt="2020-08-25T11:16:45.657" v="4415"/>
        <pc:sldMkLst>
          <pc:docMk/>
          <pc:sldMk cId="86473757" sldId="312"/>
        </pc:sldMkLst>
        <pc:spChg chg="add del mod">
          <ac:chgData name="Marc Berneman" userId="6e80ea52-aae6-495c-9775-04fc3644c8c5" providerId="ADAL" clId="{586DEE1A-CE0A-4E3C-B144-A347ABF1FE9F}" dt="2020-08-25T11:11:50.009" v="3942" actId="478"/>
          <ac:spMkLst>
            <pc:docMk/>
            <pc:sldMk cId="86473757" sldId="312"/>
            <ac:spMk id="7" creationId="{CEB78F42-FF5B-43E0-B1D3-5C77A27EE4DE}"/>
          </ac:spMkLst>
        </pc:spChg>
        <pc:spChg chg="mod">
          <ac:chgData name="Marc Berneman" userId="6e80ea52-aae6-495c-9775-04fc3644c8c5" providerId="ADAL" clId="{586DEE1A-CE0A-4E3C-B144-A347ABF1FE9F}" dt="2020-08-25T11:11:30.019" v="3932" actId="113"/>
          <ac:spMkLst>
            <pc:docMk/>
            <pc:sldMk cId="86473757" sldId="31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11:12:31.584" v="3961" actId="207"/>
          <ac:spMkLst>
            <pc:docMk/>
            <pc:sldMk cId="86473757" sldId="312"/>
            <ac:spMk id="10" creationId="{808B75EE-A656-409A-8999-FA8AFC41BDDE}"/>
          </ac:spMkLst>
        </pc:spChg>
        <pc:picChg chg="mod">
          <ac:chgData name="Marc Berneman" userId="6e80ea52-aae6-495c-9775-04fc3644c8c5" providerId="ADAL" clId="{586DEE1A-CE0A-4E3C-B144-A347ABF1FE9F}" dt="2020-08-25T11:11:17.442" v="3884" actId="1076"/>
          <ac:picMkLst>
            <pc:docMk/>
            <pc:sldMk cId="86473757" sldId="312"/>
            <ac:picMk id="5" creationId="{2B53614A-3044-4FE2-AFAB-9D91D9EA1F17}"/>
          </ac:picMkLst>
        </pc:picChg>
        <pc:picChg chg="add mod">
          <ac:chgData name="Marc Berneman" userId="6e80ea52-aae6-495c-9775-04fc3644c8c5" providerId="ADAL" clId="{586DEE1A-CE0A-4E3C-B144-A347ABF1FE9F}" dt="2020-08-25T11:11:35.530" v="3933" actId="1076"/>
          <ac:picMkLst>
            <pc:docMk/>
            <pc:sldMk cId="86473757" sldId="312"/>
            <ac:picMk id="6" creationId="{4491A62E-E298-4657-94DA-F56B0DC35F51}"/>
          </ac:picMkLst>
        </pc:picChg>
        <pc:cxnChg chg="add mod">
          <ac:chgData name="Marc Berneman" userId="6e80ea52-aae6-495c-9775-04fc3644c8c5" providerId="ADAL" clId="{586DEE1A-CE0A-4E3C-B144-A347ABF1FE9F}" dt="2020-08-25T11:12:26.622" v="3960" actId="693"/>
          <ac:cxnSpMkLst>
            <pc:docMk/>
            <pc:sldMk cId="86473757" sldId="312"/>
            <ac:cxnSpMk id="11" creationId="{9B2203E4-F8A9-413C-A31E-3B349A0466CE}"/>
          </ac:cxnSpMkLst>
        </pc:cxnChg>
      </pc:sldChg>
      <pc:sldChg chg="delSp add mod">
        <pc:chgData name="Marc Berneman" userId="6e80ea52-aae6-495c-9775-04fc3644c8c5" providerId="ADAL" clId="{586DEE1A-CE0A-4E3C-B144-A347ABF1FE9F}" dt="2020-08-25T11:15:44.809" v="4387" actId="21"/>
        <pc:sldMkLst>
          <pc:docMk/>
          <pc:sldMk cId="773715445" sldId="313"/>
        </pc:sldMkLst>
        <pc:spChg chg="del">
          <ac:chgData name="Marc Berneman" userId="6e80ea52-aae6-495c-9775-04fc3644c8c5" providerId="ADAL" clId="{586DEE1A-CE0A-4E3C-B144-A347ABF1FE9F}" dt="2020-08-25T11:15:44.809" v="4387" actId="21"/>
          <ac:spMkLst>
            <pc:docMk/>
            <pc:sldMk cId="773715445" sldId="313"/>
            <ac:spMk id="7" creationId="{D073BF6D-4AAA-4E29-B4D5-A60B000A4769}"/>
          </ac:spMkLst>
        </pc:spChg>
      </pc:sldChg>
      <pc:sldChg chg="addSp delSp modSp add mod ord modAnim">
        <pc:chgData name="Marc Berneman" userId="6e80ea52-aae6-495c-9775-04fc3644c8c5" providerId="ADAL" clId="{586DEE1A-CE0A-4E3C-B144-A347ABF1FE9F}" dt="2020-08-25T11:16:20.197" v="4411"/>
        <pc:sldMkLst>
          <pc:docMk/>
          <pc:sldMk cId="1722337175" sldId="314"/>
        </pc:sldMkLst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41.368" v="4386" actId="20577"/>
          <ac:spMkLst>
            <pc:docMk/>
            <pc:sldMk cId="1722337175" sldId="314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11:16:10.191" v="4409" actId="12788"/>
          <ac:spMkLst>
            <pc:docMk/>
            <pc:sldMk cId="1722337175" sldId="314"/>
            <ac:spMk id="6" creationId="{49E0CCA0-DB06-4398-95CD-5DA61653CBB7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7" creationId="{A269A873-90E1-4BED-AF3F-2907645C3A7D}"/>
          </ac:spMkLst>
        </pc:spChg>
      </pc:sldChg>
      <pc:sldChg chg="delSp modSp add mod ord">
        <pc:chgData name="Marc Berneman" userId="6e80ea52-aae6-495c-9775-04fc3644c8c5" providerId="ADAL" clId="{586DEE1A-CE0A-4E3C-B144-A347ABF1FE9F}" dt="2020-08-25T11:16:01.482" v="4408" actId="1076"/>
        <pc:sldMkLst>
          <pc:docMk/>
          <pc:sldMk cId="3581032587" sldId="315"/>
        </pc:sldMkLst>
        <pc:spChg chg="mod">
          <ac:chgData name="Marc Berneman" userId="6e80ea52-aae6-495c-9775-04fc3644c8c5" providerId="ADAL" clId="{586DEE1A-CE0A-4E3C-B144-A347ABF1FE9F}" dt="2020-08-25T11:16:01.482" v="4408" actId="1076"/>
          <ac:spMkLst>
            <pc:docMk/>
            <pc:sldMk cId="3581032587" sldId="31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56.593" v="4402" actId="20577"/>
          <ac:spMkLst>
            <pc:docMk/>
            <pc:sldMk cId="3581032587" sldId="315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7" creationId="{A269A873-90E1-4BED-AF3F-2907645C3A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CF98BB-25B3-479E-A306-87B867549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D3B9A-6713-49A6-95AA-827409333D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624F3-465B-407F-8D98-9627D66F188F}" type="datetimeFigureOut">
              <a:rPr lang="LID4096" smtClean="0"/>
              <a:t>08/25/2020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2ED70-4DB2-489E-991C-958940DAA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423DC-0605-4F1B-820C-4678EF340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22EE-2979-4741-9E06-30E4803C1C3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6338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10AA7-6D8B-4F3B-8203-18310C0040C3}" type="datetimeFigureOut">
              <a:rPr lang="LID4096" smtClean="0"/>
              <a:t>08/25/2020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9753B-5F11-4C3A-9E4F-065B1D0CB07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30424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CB51-A601-4B1D-B2AA-E6ED2D761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9F412-C94C-4F9B-BFC5-AA8BADBF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66EB-7CBA-4D3B-A746-32E0FA8F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E513-4566-498E-A1D2-A2573A313F10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6A4EA-34A0-4F41-BD5F-5FE46798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7220-42DD-4D5A-959B-3FEF5B5B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 dirty="0"/>
          </a:p>
        </p:txBody>
      </p:sp>
      <p:pic>
        <p:nvPicPr>
          <p:cNvPr id="10" name="Google Shape;63;p14">
            <a:extLst>
              <a:ext uri="{FF2B5EF4-FFF2-40B4-BE49-F238E27FC236}">
                <a16:creationId xmlns:a16="http://schemas.microsoft.com/office/drawing/2014/main" id="{4C074E40-7275-456A-9913-453D9F3F995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40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85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7DB-8E24-400A-8287-41040564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D44A8-BB42-4678-8DC0-221B366BC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DA0D-69BB-4BA3-A568-E75AAE7E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03A7-06AC-42A6-807C-49E2EC5FF34B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FBC23-6DDB-4C43-A19A-681FD623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0FDF-DCF1-426A-8F96-DC78F26F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35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2BBC2-87C6-4F2F-BBAC-F20E622C6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494C-B1C2-48D4-8201-CBF2A056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23738-21EF-411A-964B-04771BC7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151E-6EE0-46E7-A077-0830AA8B566A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1653-0F0B-4FB9-A62E-80A6C1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E9AB-A19D-4B3E-B871-A6F1595E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444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AD0A-FDF3-4B34-835B-9C276EB2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CF71-AFB8-403F-8C3D-BCAE334D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1EA0-ECA9-4898-9580-5CFBCF7A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E637-9535-4661-8537-D9DAE835DDE4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496D6-2855-4281-B48D-E14CC297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4557E-9958-4C0F-9ED6-381B84B7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119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7B82-413F-409C-A16F-B48FCF41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6A8CB-8D97-4B9E-9172-BF15B1BDA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C6BD-70EC-4F20-A16B-B49CFDB7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5914-5556-434B-BE81-783F0A3D1507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7EE6-76D3-46D5-9A54-91B5C550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B2285-DDDD-4AF0-9DF6-B4883991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302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D4C-409D-4FB8-B4A6-16001BE6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D01F-82E4-4F9E-ADCA-9AC169518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8968D-8FE2-4A26-B74B-551606332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FE9FE-1070-4655-9EC6-2580CD3F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FFC4C-806F-4C10-8C52-A7F09DA43BDC}" type="datetime1">
              <a:rPr lang="LID4096" smtClean="0"/>
              <a:t>08/25/2020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7ED-4C76-4CC2-A754-0E283020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739A4-EA3E-42F0-87C8-8EC8D7AC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91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9604-F853-41E6-94D7-621385D8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A9B8-5D2C-4ADD-9CFB-EF05E9909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4B67-B639-4C66-9724-623B5DD95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DA24-43C0-4A8B-8289-8EF95AC72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B35D1-530D-41E7-9288-CAA6FA793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D2750-D3AA-45F6-9F9C-D6BD5962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B79B-7F0B-4F1E-9618-95EA34A7EC9A}" type="datetime1">
              <a:rPr lang="LID4096" smtClean="0"/>
              <a:t>08/25/2020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DA560-1CCC-4B9D-B27B-AC36E281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01D60-D870-4DA6-A93A-63B7DDDB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811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9DAD-98FE-4BD1-ABE4-F1EA5D8C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62FE6-A690-4667-9929-5AA41384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7E3A-DF35-4167-8A1A-D56E15C3BE33}" type="datetime1">
              <a:rPr lang="LID4096" smtClean="0"/>
              <a:t>08/25/2020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C6366-8D4D-444B-B654-15D8383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B883A-5CE8-44A7-B048-574BE8F9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58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85E-3904-4BD4-9698-D41623BD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A9BE-6587-4B6A-A249-65F6DCE9FCE4}" type="datetime1">
              <a:rPr lang="LID4096" smtClean="0"/>
              <a:t>08/25/2020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A7F60-2155-4759-9EAC-1B20C583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A853D-084A-4B8D-B9B6-460AEDA4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00" y="6070600"/>
            <a:ext cx="965200" cy="708025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224621-ADB6-4DE2-A945-BF9C42D66C16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896766F2-892F-40CE-8AAB-26871160ADB1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91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7F13-10A1-4203-A508-F969B771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F467-4B4D-449C-AD26-1D07AA8D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84483-4FD1-4026-B070-FB7C396B3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3823-0B79-463D-BD89-380966CF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C32F-B03D-4B88-986A-BEB418C41C39}" type="datetime1">
              <a:rPr lang="LID4096" smtClean="0"/>
              <a:t>08/25/2020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FB5B5-59F9-4B70-872D-BE71E4E7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FD19C-CE85-4128-B08D-DDEEC6DC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930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A2E7-8C43-4D9A-A2E0-4A3AAEB6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EFB82-6398-4BEB-8E25-20CCB987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80FCA-0916-464B-91F6-EC0F3CDA9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40155-7DD6-48B6-93ED-32816470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E5F4-76BB-4068-9E3F-92AE39A84DAA}" type="datetime1">
              <a:rPr lang="LID4096" smtClean="0"/>
              <a:t>08/25/2020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D48DD-A4FE-4835-BDE8-B8874AEF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6353B-C318-4999-9925-72807391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551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41C40-7080-4794-9911-37052A6E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A66DA-B538-4A50-94BD-D9D219831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987EE-7143-41CD-BF5F-119453045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F9E08-AF3B-4882-8D94-10B832B3818E}" type="datetime1">
              <a:rPr lang="LID4096" smtClean="0"/>
              <a:t>08/25/2020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A3B39-CAB3-4B7F-9B48-E693903E2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9FC3-4DBF-488C-BE03-8778261AF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227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1796-9323-4E49-B4D4-85DA1A9AF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4709"/>
            <a:ext cx="9144000" cy="1655763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A frequency domain approach to data-driven control</a:t>
            </a:r>
            <a:endParaRPr lang="LID4096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7187C-5244-47D3-BEC8-3A75B6040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049376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 Berneman</a:t>
            </a: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Ir. Rik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co-supervision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John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endParaRPr lang="LID4096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necklace&#10;&#10;Description automatically generated">
            <a:extLst>
              <a:ext uri="{FF2B5EF4-FFF2-40B4-BE49-F238E27FC236}">
                <a16:creationId xmlns:a16="http://schemas.microsoft.com/office/drawing/2014/main" id="{5F15E02A-7C43-41D1-9B3C-E15BBFF0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18" y="1967915"/>
            <a:ext cx="5522561" cy="286401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54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95BEE18B-D31F-48F8-96D5-FEBE493F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2426987"/>
            <a:ext cx="8969828" cy="2004026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425099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558472" y="3763854"/>
            <a:ext cx="907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does the DFT contain the same information as the Fourier Transform?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10FD349B-B4B0-403C-ADCD-7338FCE55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21" y="1410496"/>
            <a:ext cx="7770358" cy="17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53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8" y="1455789"/>
            <a:ext cx="9075056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1089791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D063-A521-46C8-B4A4-E3C1658CCE94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169520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910E0-8B8D-414B-9D90-24187F323F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328274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D3B7-D54C-4522-BDCE-F28F057AFDF4}"/>
              </a:ext>
            </a:extLst>
          </p:cNvPr>
          <p:cNvSpPr txBox="1"/>
          <p:nvPr/>
        </p:nvSpPr>
        <p:spPr>
          <a:xfrm>
            <a:off x="2062845" y="1917250"/>
            <a:ext cx="8431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DFT assumes that the underlying signal is periodic for all time.</a:t>
            </a:r>
          </a:p>
        </p:txBody>
      </p:sp>
    </p:spTree>
    <p:extLst>
      <p:ext uri="{BB962C8B-B14F-4D97-AF65-F5344CB8AC3E}">
        <p14:creationId xmlns:p14="http://schemas.microsoft.com/office/powerpoint/2010/main" val="262928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71" y="1458065"/>
            <a:ext cx="7202658" cy="53999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86857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4671" y="1458065"/>
            <a:ext cx="7202658" cy="53999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3760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357DED4-DEFA-43AD-B386-BC4C6CD48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77" y="2169191"/>
            <a:ext cx="6174446" cy="12598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7F6A5-5CC6-4009-B508-359C5C7036A1}"/>
              </a:ext>
            </a:extLst>
          </p:cNvPr>
          <p:cNvSpPr txBox="1"/>
          <p:nvPr/>
        </p:nvSpPr>
        <p:spPr>
          <a:xfrm>
            <a:off x="993037" y="3928891"/>
            <a:ext cx="1020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measurement time must contain an integer number of periods of the measured signal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3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5E21F-6B9F-42A7-B136-EF56A80D2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5" y="2843285"/>
            <a:ext cx="11428571" cy="117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078FA-2F79-4ADE-8531-7D4A79E7F208}"/>
              </a:ext>
            </a:extLst>
          </p:cNvPr>
          <p:cNvSpPr txBox="1"/>
          <p:nvPr/>
        </p:nvSpPr>
        <p:spPr>
          <a:xfrm>
            <a:off x="5809704" y="1966858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spectrum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A366D-D646-42C9-A94D-4F37925A49C2}"/>
              </a:ext>
            </a:extLst>
          </p:cNvPr>
          <p:cNvSpPr txBox="1"/>
          <p:nvPr/>
        </p:nvSpPr>
        <p:spPr>
          <a:xfrm>
            <a:off x="8621764" y="4226155"/>
            <a:ext cx="310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DFT spectrum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5D505-3D70-4E94-B303-8FB21E930CC3}"/>
              </a:ext>
            </a:extLst>
          </p:cNvPr>
          <p:cNvCxnSpPr>
            <a:cxnSpLocks/>
          </p:cNvCxnSpPr>
          <p:nvPr/>
        </p:nvCxnSpPr>
        <p:spPr>
          <a:xfrm flipH="1">
            <a:off x="7175502" y="2619698"/>
            <a:ext cx="470602" cy="568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B70E67-D2F2-4090-B166-14AE24BE6F6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247204" y="3819203"/>
            <a:ext cx="924664" cy="406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95A2B09-361D-4C88-9935-DF1361206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0" y="4872486"/>
            <a:ext cx="3264187" cy="126524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CF3641-2C9D-4657-9F53-3E4BCFDA466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441798" y="4549321"/>
            <a:ext cx="1179966" cy="5488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67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1F2D7-F1C4-4F57-B61F-C41ECEC7ADE6}"/>
              </a:ext>
            </a:extLst>
          </p:cNvPr>
          <p:cNvSpPr txBox="1"/>
          <p:nvPr/>
        </p:nvSpPr>
        <p:spPr>
          <a:xfrm>
            <a:off x="415600" y="1082450"/>
            <a:ext cx="66351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Data-driven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697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153BF-ECDD-4119-9B33-C9D1C31C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7459" r="8889" b="12146"/>
          <a:stretch/>
        </p:blipFill>
        <p:spPr>
          <a:xfrm>
            <a:off x="2657469" y="1187476"/>
            <a:ext cx="6877063" cy="535524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Frequency domain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28821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653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067238" y="1356383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7F30B576-C35C-4F3B-B8B0-92D4841A9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65" y="2048881"/>
            <a:ext cx="7266667" cy="1580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2968AC-5212-49F6-B7D8-B7CA660B0B20}"/>
              </a:ext>
            </a:extLst>
          </p:cNvPr>
          <p:cNvSpPr txBox="1"/>
          <p:nvPr/>
        </p:nvSpPr>
        <p:spPr>
          <a:xfrm>
            <a:off x="3490158" y="4596264"/>
            <a:ext cx="5211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model?</a:t>
            </a:r>
          </a:p>
        </p:txBody>
      </p:sp>
    </p:spTree>
    <p:extLst>
      <p:ext uri="{BB962C8B-B14F-4D97-AF65-F5344CB8AC3E}">
        <p14:creationId xmlns:p14="http://schemas.microsoft.com/office/powerpoint/2010/main" val="27722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338B7A-2D97-4A6F-9938-0B199713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91" y="1088074"/>
            <a:ext cx="6966218" cy="55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69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8B7A-2D97-4A6F-9938-0B199713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891" y="1092305"/>
            <a:ext cx="6966218" cy="55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8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338B7A-2D97-4A6F-9938-0B199713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97"/>
          <a:stretch/>
        </p:blipFill>
        <p:spPr>
          <a:xfrm>
            <a:off x="4879841" y="956604"/>
            <a:ext cx="6966218" cy="2865581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0B2C72-2EB0-42D4-9616-5E440DF41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5"/>
          <a:stretch/>
        </p:blipFill>
        <p:spPr>
          <a:xfrm>
            <a:off x="4767299" y="3442355"/>
            <a:ext cx="7078760" cy="2906177"/>
          </a:xfrm>
          <a:prstGeom prst="rect">
            <a:avLst/>
          </a:prstGeom>
        </p:spPr>
      </p:pic>
      <p:sp>
        <p:nvSpPr>
          <p:cNvPr id="6" name="Division Sign 5">
            <a:extLst>
              <a:ext uri="{FF2B5EF4-FFF2-40B4-BE49-F238E27FC236}">
                <a16:creationId xmlns:a16="http://schemas.microsoft.com/office/drawing/2014/main" id="{1A52EE45-EA4B-4B8D-9F9B-D8B6393699EB}"/>
              </a:ext>
            </a:extLst>
          </p:cNvPr>
          <p:cNvSpPr/>
          <p:nvPr/>
        </p:nvSpPr>
        <p:spPr>
          <a:xfrm>
            <a:off x="3360529" y="2654564"/>
            <a:ext cx="1406770" cy="1575581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5EEF573-45A0-4302-9854-CB26DD39F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915" y="2036936"/>
            <a:ext cx="815929" cy="649247"/>
          </a:xfrm>
          <a:prstGeom prst="bentConnector3">
            <a:avLst>
              <a:gd name="adj1" fmla="val 9980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61D2E81-B08B-4947-A600-54EF32E8D3B5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4063915" y="4171818"/>
            <a:ext cx="703385" cy="72362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5F52A89E-0AA4-43A3-9F1C-33F35474C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1" y="2809730"/>
            <a:ext cx="3264187" cy="12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616CDFD-87B8-4581-A55F-76627FA7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91" y="1028966"/>
            <a:ext cx="6447619" cy="541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/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/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/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/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76F7F5-443E-4239-A1E0-875443A5E3E6}"/>
              </a:ext>
            </a:extLst>
          </p:cNvPr>
          <p:cNvCxnSpPr>
            <a:cxnSpLocks/>
          </p:cNvCxnSpPr>
          <p:nvPr/>
        </p:nvCxnSpPr>
        <p:spPr>
          <a:xfrm flipH="1">
            <a:off x="2339333" y="2889250"/>
            <a:ext cx="1559567" cy="410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955CDF-7F0C-4CAE-B576-ACACF1E48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339332" y="2889250"/>
            <a:ext cx="1686568" cy="1501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CA72E9-E64F-4C9D-8154-3252B804712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05650" y="2321014"/>
            <a:ext cx="2214159" cy="110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5DD52A-13EC-4152-ACA4-1B602E511799}"/>
              </a:ext>
            </a:extLst>
          </p:cNvPr>
          <p:cNvCxnSpPr>
            <a:cxnSpLocks/>
          </p:cNvCxnSpPr>
          <p:nvPr/>
        </p:nvCxnSpPr>
        <p:spPr>
          <a:xfrm flipV="1">
            <a:off x="7226866" y="3211234"/>
            <a:ext cx="2075169" cy="276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800894" y="6125383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894" y="6125383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583" t="-15094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200588" y="4118633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7F30B576-C35C-4F3B-B8B0-92D4841A9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15" y="4639681"/>
            <a:ext cx="7266667" cy="15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/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=5),…,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=35)}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blipFill>
                <a:blip r:embed="rId4"/>
                <a:stretch>
                  <a:fillRect l="-1865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2B04C8-749D-49A4-8C40-23A6AF2B9B4D}"/>
              </a:ext>
            </a:extLst>
          </p:cNvPr>
          <p:cNvSpPr txBox="1"/>
          <p:nvPr/>
        </p:nvSpPr>
        <p:spPr>
          <a:xfrm>
            <a:off x="3623169" y="1013477"/>
            <a:ext cx="4929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1C20A-2263-4D1E-AEC9-1D4DB4B5E437}"/>
              </a:ext>
            </a:extLst>
          </p:cNvPr>
          <p:cNvSpPr txBox="1"/>
          <p:nvPr/>
        </p:nvSpPr>
        <p:spPr>
          <a:xfrm>
            <a:off x="2022905" y="2275908"/>
            <a:ext cx="813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Number of parameters can grow with the amount of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B3732D-CDEF-496C-B13E-AEC7046B29DC}"/>
              </a:ext>
            </a:extLst>
          </p:cNvPr>
          <p:cNvCxnSpPr>
            <a:cxnSpLocks/>
          </p:cNvCxnSpPr>
          <p:nvPr/>
        </p:nvCxnSpPr>
        <p:spPr>
          <a:xfrm>
            <a:off x="493550" y="3867150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00BC36-DF6E-42AE-AF29-AE0C9F5EA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9" y="1290810"/>
            <a:ext cx="9057143" cy="457142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Data-driven control</a:t>
            </a:r>
          </a:p>
        </p:txBody>
      </p:sp>
    </p:spTree>
    <p:extLst>
      <p:ext uri="{BB962C8B-B14F-4D97-AF65-F5344CB8AC3E}">
        <p14:creationId xmlns:p14="http://schemas.microsoft.com/office/powerpoint/2010/main" val="364798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E25A6CD7-9611-4C0E-BDE2-DEE9A989C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61" y="958522"/>
            <a:ext cx="8217877" cy="2666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Data-driven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B96318-73CD-4B7E-9759-B1AC3BFDA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50" y="3625166"/>
            <a:ext cx="5590476" cy="156190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93" y="5082568"/>
            <a:ext cx="5476190" cy="150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CB553-65FE-4CE5-90AB-114524B0C57B}"/>
              </a:ext>
            </a:extLst>
          </p:cNvPr>
          <p:cNvSpPr txBox="1"/>
          <p:nvPr/>
        </p:nvSpPr>
        <p:spPr>
          <a:xfrm>
            <a:off x="7737521" y="3763982"/>
            <a:ext cx="4038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User-defined reference model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“model reference control”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5F633-3233-42A8-BD86-11CCC70409A9}"/>
              </a:ext>
            </a:extLst>
          </p:cNvPr>
          <p:cNvCxnSpPr>
            <a:cxnSpLocks/>
          </p:cNvCxnSpPr>
          <p:nvPr/>
        </p:nvCxnSpPr>
        <p:spPr>
          <a:xfrm flipH="1">
            <a:off x="7136625" y="4712677"/>
            <a:ext cx="769418" cy="117452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7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Data-driven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94" y="1106503"/>
            <a:ext cx="5476190" cy="1504762"/>
          </a:xfrm>
          <a:prstGeom prst="rect">
            <a:avLst/>
          </a:prstGeom>
        </p:spPr>
      </p:pic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ECC84D1F-55C5-4D79-90EC-4382B315D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85" y="2927932"/>
            <a:ext cx="9323809" cy="1342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C6B2F-64BA-4A18-83A7-7210B785DC19}"/>
              </a:ext>
            </a:extLst>
          </p:cNvPr>
          <p:cNvSpPr txBox="1"/>
          <p:nvPr/>
        </p:nvSpPr>
        <p:spPr>
          <a:xfrm>
            <a:off x="1829090" y="4712677"/>
            <a:ext cx="403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Weighing filter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8D4AC-3799-4E70-AC27-91F5A238EFE3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848530" y="3904473"/>
            <a:ext cx="259236" cy="80820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D1D757-426A-4069-86EC-46289E87DBA6}"/>
              </a:ext>
            </a:extLst>
          </p:cNvPr>
          <p:cNvSpPr txBox="1"/>
          <p:nvPr/>
        </p:nvSpPr>
        <p:spPr>
          <a:xfrm>
            <a:off x="6825333" y="4611509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Not convex 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3296BE-6FCD-43C0-BA6B-43541BE0B210}"/>
              </a:ext>
            </a:extLst>
          </p:cNvPr>
          <p:cNvCxnSpPr>
            <a:cxnSpLocks/>
          </p:cNvCxnSpPr>
          <p:nvPr/>
        </p:nvCxnSpPr>
        <p:spPr>
          <a:xfrm>
            <a:off x="8071487" y="4076065"/>
            <a:ext cx="283993" cy="730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7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5F8897-BE75-4366-9D06-6DFF36D64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728" y="2282504"/>
            <a:ext cx="11502543" cy="229299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1051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Data-driven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711E0F4-1B22-472C-8CDB-6EA2F883A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44" y="2717844"/>
            <a:ext cx="5257143" cy="1209524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5B2C6490-465A-4E7B-A19A-0B36544F9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188" y="4353239"/>
            <a:ext cx="5047619" cy="1419048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FD6C0-C866-4BD5-9340-F1FE6E8C8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94" y="1082450"/>
            <a:ext cx="9373811" cy="12095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C5FA52-2EC7-4B93-9469-5C9BB9D90A60}"/>
              </a:ext>
            </a:extLst>
          </p:cNvPr>
          <p:cNvSpPr txBox="1"/>
          <p:nvPr/>
        </p:nvSpPr>
        <p:spPr>
          <a:xfrm>
            <a:off x="58568" y="293019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controller:</a:t>
            </a:r>
          </a:p>
        </p:txBody>
      </p:sp>
    </p:spTree>
    <p:extLst>
      <p:ext uri="{BB962C8B-B14F-4D97-AF65-F5344CB8AC3E}">
        <p14:creationId xmlns:p14="http://schemas.microsoft.com/office/powerpoint/2010/main" val="18124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Data-driven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A picture containing clock&#10;&#10;Description automatically generated">
            <a:extLst>
              <a:ext uri="{FF2B5EF4-FFF2-40B4-BE49-F238E27FC236}">
                <a16:creationId xmlns:a16="http://schemas.microsoft.com/office/drawing/2014/main" id="{DA08CA20-3624-4CFF-A008-C45982530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00" y="2264926"/>
            <a:ext cx="10884746" cy="14190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00025A-CA74-4351-8D62-A60D63199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36" y="3755403"/>
            <a:ext cx="10501475" cy="942857"/>
          </a:xfrm>
          <a:prstGeom prst="rect">
            <a:avLst/>
          </a:prstGeom>
        </p:spPr>
      </p:pic>
      <p:pic>
        <p:nvPicPr>
          <p:cNvPr id="32" name="Picture 31" descr="A picture containing clock&#10;&#10;Description automatically generated">
            <a:extLst>
              <a:ext uri="{FF2B5EF4-FFF2-40B4-BE49-F238E27FC236}">
                <a16:creationId xmlns:a16="http://schemas.microsoft.com/office/drawing/2014/main" id="{944323C6-1EDE-44A8-95C6-FBC07244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09" y="5127743"/>
            <a:ext cx="3495238" cy="942857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FD6C0-C866-4BD5-9340-F1FE6E8C8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2" y="913116"/>
            <a:ext cx="10997622" cy="14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9F3EB-45BB-4F74-9BC2-3EC7E2665C13}"/>
              </a:ext>
            </a:extLst>
          </p:cNvPr>
          <p:cNvSpPr txBox="1"/>
          <p:nvPr/>
        </p:nvSpPr>
        <p:spPr>
          <a:xfrm>
            <a:off x="7317702" y="5401894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Convex 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0689E-F148-43DA-892A-AD06E3D8C2D5}"/>
              </a:ext>
            </a:extLst>
          </p:cNvPr>
          <p:cNvCxnSpPr>
            <a:cxnSpLocks/>
          </p:cNvCxnSpPr>
          <p:nvPr/>
        </p:nvCxnSpPr>
        <p:spPr>
          <a:xfrm>
            <a:off x="7441809" y="4547918"/>
            <a:ext cx="661182" cy="1048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B582B4-C8A8-4544-802F-E3BD9A12926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837088" y="5596618"/>
            <a:ext cx="1480614" cy="1284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Data-driven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175B6B-F333-4A23-8C26-AA5B6C254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53" y="1082450"/>
            <a:ext cx="6960694" cy="506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AEFF4-DFCA-41E9-81BB-9DFCE05160BD}"/>
              </a:ext>
            </a:extLst>
          </p:cNvPr>
          <p:cNvSpPr txBox="1"/>
          <p:nvPr/>
        </p:nvSpPr>
        <p:spPr>
          <a:xfrm>
            <a:off x="4454108" y="6241018"/>
            <a:ext cx="328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662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Data-driven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F1569-DF20-4A22-B0C4-EF1AC357D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3" y="1082450"/>
            <a:ext cx="10501475" cy="9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/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They calculate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filtering in the time domain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shown to be equivalent to estimating a nonparametric estimate of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blipFill>
                <a:blip r:embed="rId3"/>
                <a:stretch>
                  <a:fillRect l="-1469" t="-5208" b="-121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1DED8D7-DED2-4D3D-BE9D-D18FD5A2FCDF}"/>
              </a:ext>
            </a:extLst>
          </p:cNvPr>
          <p:cNvSpPr txBox="1"/>
          <p:nvPr/>
        </p:nvSpPr>
        <p:spPr>
          <a:xfrm>
            <a:off x="7406603" y="4850252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Only possible for discrete time systems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5BDD97-1C83-49E4-849F-B85F24ABC1A9}"/>
              </a:ext>
            </a:extLst>
          </p:cNvPr>
          <p:cNvCxnSpPr>
            <a:cxnSpLocks/>
          </p:cNvCxnSpPr>
          <p:nvPr/>
        </p:nvCxnSpPr>
        <p:spPr>
          <a:xfrm flipH="1">
            <a:off x="10002129" y="2782704"/>
            <a:ext cx="805180" cy="2228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0F0786-512D-4335-8C7E-F10ECCC59A02}"/>
              </a:ext>
            </a:extLst>
          </p:cNvPr>
          <p:cNvCxnSpPr>
            <a:cxnSpLocks/>
          </p:cNvCxnSpPr>
          <p:nvPr/>
        </p:nvCxnSpPr>
        <p:spPr>
          <a:xfrm flipH="1">
            <a:off x="5317588" y="3842106"/>
            <a:ext cx="1276410" cy="15036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B12297-9766-48EF-A05D-66BDEB7574B8}"/>
              </a:ext>
            </a:extLst>
          </p:cNvPr>
          <p:cNvSpPr txBox="1"/>
          <p:nvPr/>
        </p:nvSpPr>
        <p:spPr>
          <a:xfrm>
            <a:off x="2924889" y="5345723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Also possible for continuous time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4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Data-driven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9C4CF-A2F7-4995-9D14-FB170AB952C8}"/>
              </a:ext>
            </a:extLst>
          </p:cNvPr>
          <p:cNvSpPr txBox="1"/>
          <p:nvPr/>
        </p:nvSpPr>
        <p:spPr>
          <a:xfrm>
            <a:off x="17757" y="1102023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A1FCF-023D-4445-BB92-5899A854B8C2}"/>
              </a:ext>
            </a:extLst>
          </p:cNvPr>
          <p:cNvSpPr txBox="1"/>
          <p:nvPr/>
        </p:nvSpPr>
        <p:spPr>
          <a:xfrm>
            <a:off x="17756" y="2561489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E9B0D-554C-40C9-9470-18213A0366FC}"/>
              </a:ext>
            </a:extLst>
          </p:cNvPr>
          <p:cNvSpPr txBox="1"/>
          <p:nvPr/>
        </p:nvSpPr>
        <p:spPr>
          <a:xfrm>
            <a:off x="0" y="4035713"/>
            <a:ext cx="3193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16B38EF-404F-41E8-B648-5223502E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02" y="4468249"/>
            <a:ext cx="6388742" cy="1294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B14CD8-8E5D-4B17-A4B3-3B8CB4306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14" y="2348014"/>
            <a:ext cx="9114286" cy="790476"/>
          </a:xfrm>
          <a:prstGeom prst="rect">
            <a:avLst/>
          </a:prstGeom>
        </p:spPr>
      </p:pic>
      <p:pic>
        <p:nvPicPr>
          <p:cNvPr id="16" name="Picture 15" descr="A close up of a clock&#10;&#10;Description automatically generated">
            <a:extLst>
              <a:ext uri="{FF2B5EF4-FFF2-40B4-BE49-F238E27FC236}">
                <a16:creationId xmlns:a16="http://schemas.microsoft.com/office/drawing/2014/main" id="{2929770C-C892-42F4-8228-BFCFF924B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670" y="2966919"/>
            <a:ext cx="6093322" cy="13334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30CEC9-7F30-4641-BE56-CE07F87D2EDD}"/>
              </a:ext>
            </a:extLst>
          </p:cNvPr>
          <p:cNvSpPr txBox="1"/>
          <p:nvPr/>
        </p:nvSpPr>
        <p:spPr>
          <a:xfrm>
            <a:off x="2904549" y="1321083"/>
            <a:ext cx="6382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0EFD5B-6658-45CE-A1E0-020B2A6A7AD4}"/>
              </a:ext>
            </a:extLst>
          </p:cNvPr>
          <p:cNvSpPr txBox="1"/>
          <p:nvPr/>
        </p:nvSpPr>
        <p:spPr>
          <a:xfrm>
            <a:off x="9827154" y="3700220"/>
            <a:ext cx="242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Excited harmonics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7D300-ABA9-4649-BDEC-DD12B6A5281C}"/>
              </a:ext>
            </a:extLst>
          </p:cNvPr>
          <p:cNvSpPr txBox="1"/>
          <p:nvPr/>
        </p:nvSpPr>
        <p:spPr>
          <a:xfrm>
            <a:off x="8998636" y="5630001"/>
            <a:ext cx="242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convex </a:t>
            </a:r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88D8FC-E844-43FB-9BF6-CB19DA7A8EC9}"/>
              </a:ext>
            </a:extLst>
          </p:cNvPr>
          <p:cNvCxnSpPr>
            <a:cxnSpLocks/>
          </p:cNvCxnSpPr>
          <p:nvPr/>
        </p:nvCxnSpPr>
        <p:spPr>
          <a:xfrm>
            <a:off x="7831394" y="4035713"/>
            <a:ext cx="1903450" cy="177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7850A0-98AE-4A12-A611-F41A64164B3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433655" y="5579924"/>
            <a:ext cx="564981" cy="650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8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2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1243701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0" y="1249058"/>
                <a:ext cx="12192001" cy="4197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Systems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: short transient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↔ long transient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Proposed controller structure:</a:t>
                </a:r>
                <a:r>
                  <a:rPr lang="en-GB" sz="3200" i="1" dirty="0">
                    <a:latin typeface="Cambria Math" panose="02040503050406030204" pitchFamily="18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𝐾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sup>
                        </m:sSup>
                        <m: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𝜌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𝜌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𝜌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1−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𝐾</m:t>
                    </m:r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sup>
                        </m:sSup>
                        <m:r>
                          <a:rPr lang="en-GB" sz="32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𝜌</m:t>
                        </m:r>
                      </m:e>
                    </m:d>
                    <m:r>
                      <a:rPr lang="en-GB" sz="3200" i="1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𝜌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GB" sz="32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𝜌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sup>
                        </m:sSup>
                        <m: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𝜌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−2</m:t>
                            </m:r>
                          </m:sup>
                        </m:sSup>
                        <m: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𝜌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−3</m:t>
                            </m:r>
                          </m:sup>
                        </m:sSup>
                        <m:r>
                          <a:rPr lang="en-GB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𝜌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sub>
                        </m:sSub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−4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1−</m:t>
                        </m:r>
                        <m:sSup>
                          <m:sSupPr>
                            <m:ctrlP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Ideal controller realizable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↔ not realizable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White noise ↔ coloured noise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Time domain, frequency domain and weighted nonlinear least squares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9058"/>
                <a:ext cx="12192001" cy="4197880"/>
              </a:xfrm>
              <a:prstGeom prst="rect">
                <a:avLst/>
              </a:prstGeom>
              <a:blipFill>
                <a:blip r:embed="rId2"/>
                <a:stretch>
                  <a:fillRect l="-1150" t="-1887" b="-37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3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FEA6FE-6CDC-4B06-93E7-31BFD0D7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1" y="1157169"/>
            <a:ext cx="6200140" cy="509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DB8E6-0D43-4AAE-AF40-7BF192C4EB09}"/>
              </a:ext>
            </a:extLst>
          </p:cNvPr>
          <p:cNvSpPr txBox="1"/>
          <p:nvPr/>
        </p:nvSpPr>
        <p:spPr>
          <a:xfrm>
            <a:off x="168813" y="1822199"/>
            <a:ext cx="4768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 (frequency domain) in the absence of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2953C-3894-4FDA-A142-B4C81B246965}"/>
              </a:ext>
            </a:extLst>
          </p:cNvPr>
          <p:cNvSpPr txBox="1"/>
          <p:nvPr/>
        </p:nvSpPr>
        <p:spPr>
          <a:xfrm>
            <a:off x="168813" y="4591615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6B4867-F148-4FB4-915E-9248355313F1}"/>
              </a:ext>
            </a:extLst>
          </p:cNvPr>
          <p:cNvCxnSpPr>
            <a:cxnSpLocks/>
          </p:cNvCxnSpPr>
          <p:nvPr/>
        </p:nvCxnSpPr>
        <p:spPr>
          <a:xfrm>
            <a:off x="4750569" y="2938433"/>
            <a:ext cx="2142600" cy="49056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E5321-0A42-4947-AEA4-2119988D9ECC}"/>
              </a:ext>
            </a:extLst>
          </p:cNvPr>
          <p:cNvCxnSpPr>
            <a:cxnSpLocks/>
          </p:cNvCxnSpPr>
          <p:nvPr/>
        </p:nvCxnSpPr>
        <p:spPr>
          <a:xfrm>
            <a:off x="3760940" y="4964980"/>
            <a:ext cx="529865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2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9E7FB2E-5836-4B2D-B562-2E3CD461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188050"/>
              </p:ext>
            </p:extLst>
          </p:nvPr>
        </p:nvGraphicFramePr>
        <p:xfrm>
          <a:off x="415601" y="1082450"/>
          <a:ext cx="11360799" cy="4830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969">
                  <a:extLst>
                    <a:ext uri="{9D8B030D-6E8A-4147-A177-3AD203B41FA5}">
                      <a16:colId xmlns:a16="http://schemas.microsoft.com/office/drawing/2014/main" val="124545452"/>
                    </a:ext>
                  </a:extLst>
                </a:gridCol>
                <a:gridCol w="5627076">
                  <a:extLst>
                    <a:ext uri="{9D8B030D-6E8A-4147-A177-3AD203B41FA5}">
                      <a16:colId xmlns:a16="http://schemas.microsoft.com/office/drawing/2014/main" val="1400570415"/>
                    </a:ext>
                  </a:extLst>
                </a:gridCol>
                <a:gridCol w="2913754">
                  <a:extLst>
                    <a:ext uri="{9D8B030D-6E8A-4147-A177-3AD203B41FA5}">
                      <a16:colId xmlns:a16="http://schemas.microsoft.com/office/drawing/2014/main" val="1030125595"/>
                    </a:ext>
                  </a:extLst>
                </a:gridCol>
              </a:tblGrid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 time systems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83233"/>
                  </a:ext>
                </a:extLst>
              </a:tr>
              <a:tr h="58823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in general</a:t>
                      </a:r>
                      <a:endParaRPr lang="LID4096" sz="2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</a:t>
                      </a:r>
                      <a:endParaRPr lang="LID4096" sz="28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550377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Comparable to time domain results.</a:t>
                      </a:r>
                    </a:p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Sometimes attains better results.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124960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nonlinear least squares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good for realizable controllers.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good in other cases.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guarantee of convergence</a:t>
                      </a:r>
                      <a:endParaRPr lang="LID4096" sz="2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84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56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DD058B2F-26E7-4123-91C6-488C34094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01" y="1092102"/>
            <a:ext cx="6637997" cy="49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2789005" y="2995860"/>
            <a:ext cx="6613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Single-input single-output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Time-Invariant System</a:t>
            </a:r>
            <a:endParaRPr lang="LID4096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85AF3-43A5-4BD0-953A-96FDB0E85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7204" y="1372369"/>
            <a:ext cx="7077592" cy="141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1101729" y="5232435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4" y="5471075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38362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341444" y="1268201"/>
            <a:ext cx="4656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Robust local polynomial method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[2012]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8926260-8566-4E13-9E00-26945D99F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3" y="1025368"/>
            <a:ext cx="6852708" cy="520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3888B-8183-474C-B859-76A3E753F307}"/>
              </a:ext>
            </a:extLst>
          </p:cNvPr>
          <p:cNvSpPr txBox="1"/>
          <p:nvPr/>
        </p:nvSpPr>
        <p:spPr>
          <a:xfrm>
            <a:off x="415599" y="3754078"/>
            <a:ext cx="476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Best linear approximation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E85998-A21C-40FB-9104-D00E658302CA}"/>
              </a:ext>
            </a:extLst>
          </p:cNvPr>
          <p:cNvCxnSpPr>
            <a:cxnSpLocks/>
          </p:cNvCxnSpPr>
          <p:nvPr/>
        </p:nvCxnSpPr>
        <p:spPr>
          <a:xfrm flipV="1">
            <a:off x="3071624" y="2110154"/>
            <a:ext cx="3807478" cy="2137374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36F58C-7276-4845-9740-5B5C52AAF416}"/>
              </a:ext>
            </a:extLst>
          </p:cNvPr>
          <p:cNvSpPr txBox="1"/>
          <p:nvPr/>
        </p:nvSpPr>
        <p:spPr>
          <a:xfrm>
            <a:off x="2312393" y="5578296"/>
            <a:ext cx="476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noise + nonlinear distortions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51271E-C69C-4DEE-8B2E-85CA26F9012F}"/>
              </a:ext>
            </a:extLst>
          </p:cNvPr>
          <p:cNvCxnSpPr>
            <a:cxnSpLocks/>
          </p:cNvCxnSpPr>
          <p:nvPr/>
        </p:nvCxnSpPr>
        <p:spPr>
          <a:xfrm flipV="1">
            <a:off x="4923693" y="3754078"/>
            <a:ext cx="1758461" cy="1856314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CEA88-6B15-41C2-97C7-7F648E2A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64" y="1062531"/>
            <a:ext cx="7151297" cy="3188090"/>
          </a:xfrm>
          <a:prstGeom prst="rect">
            <a:avLst/>
          </a:prstGeom>
        </p:spPr>
      </p:pic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D5482CC2-04F6-41A1-A3B1-0745A0F6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01" y="4586966"/>
            <a:ext cx="4601337" cy="13593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8822CDA-2093-42E0-9627-B71C8F4B9ED0}"/>
              </a:ext>
            </a:extLst>
          </p:cNvPr>
          <p:cNvSpPr/>
          <p:nvPr/>
        </p:nvSpPr>
        <p:spPr>
          <a:xfrm>
            <a:off x="2602522" y="3429001"/>
            <a:ext cx="2264899" cy="83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395C3-4E3C-44A8-A9CA-F6007706CF31}"/>
              </a:ext>
            </a:extLst>
          </p:cNvPr>
          <p:cNvSpPr txBox="1"/>
          <p:nvPr/>
        </p:nvSpPr>
        <p:spPr>
          <a:xfrm>
            <a:off x="3257917" y="42638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365763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790A2-3E7F-478D-ACCF-CDD3E5C2C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8" y="1139622"/>
            <a:ext cx="11190354" cy="970532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C1E9C474-D577-463E-9114-52D4003A2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8" y="1986369"/>
            <a:ext cx="6093322" cy="1333466"/>
          </a:xfrm>
          <a:prstGeom prst="rect">
            <a:avLst/>
          </a:prstGeom>
        </p:spPr>
      </p:pic>
      <p:pic>
        <p:nvPicPr>
          <p:cNvPr id="5" name="Picture 4" descr="A picture containing object, clock, photo, hanging&#10;&#10;Description automatically generated">
            <a:extLst>
              <a:ext uri="{FF2B5EF4-FFF2-40B4-BE49-F238E27FC236}">
                <a16:creationId xmlns:a16="http://schemas.microsoft.com/office/drawing/2014/main" id="{B252AB75-58F0-4B89-99F2-692BC5168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378" y="4025098"/>
            <a:ext cx="5313383" cy="22187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07D7DC-2AE3-49EC-A415-805E24671FE3}"/>
              </a:ext>
            </a:extLst>
          </p:cNvPr>
          <p:cNvCxnSpPr>
            <a:cxnSpLocks/>
          </p:cNvCxnSpPr>
          <p:nvPr/>
        </p:nvCxnSpPr>
        <p:spPr>
          <a:xfrm>
            <a:off x="1828800" y="2968284"/>
            <a:ext cx="2406578" cy="199761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64A919-FD86-4811-B390-476066AA3215}"/>
              </a:ext>
            </a:extLst>
          </p:cNvPr>
          <p:cNvSpPr txBox="1"/>
          <p:nvPr/>
        </p:nvSpPr>
        <p:spPr>
          <a:xfrm>
            <a:off x="3032089" y="349653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</a:p>
        </p:txBody>
      </p:sp>
    </p:spTree>
    <p:extLst>
      <p:ext uri="{BB962C8B-B14F-4D97-AF65-F5344CB8AC3E}">
        <p14:creationId xmlns:p14="http://schemas.microsoft.com/office/powerpoint/2010/main" val="33188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E73C93E-7B6D-4D58-8C32-90A653FB0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14" y="893764"/>
            <a:ext cx="7554586" cy="55308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35951-2AAF-4FA3-BFEF-63D09B1ACF99}"/>
              </a:ext>
            </a:extLst>
          </p:cNvPr>
          <p:cNvSpPr txBox="1"/>
          <p:nvPr/>
        </p:nvSpPr>
        <p:spPr>
          <a:xfrm>
            <a:off x="0" y="1822198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0AB89-8ADA-4BF4-93E1-F2B82B8F8CF1}"/>
              </a:ext>
            </a:extLst>
          </p:cNvPr>
          <p:cNvSpPr txBox="1"/>
          <p:nvPr/>
        </p:nvSpPr>
        <p:spPr>
          <a:xfrm>
            <a:off x="0" y="3336022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7B7EB4-B6DB-4B6C-879C-1209D26EE481}"/>
              </a:ext>
            </a:extLst>
          </p:cNvPr>
          <p:cNvCxnSpPr>
            <a:cxnSpLocks/>
          </p:cNvCxnSpPr>
          <p:nvPr/>
        </p:nvCxnSpPr>
        <p:spPr>
          <a:xfrm flipV="1">
            <a:off x="4221814" y="1468185"/>
            <a:ext cx="2150851" cy="75506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A09143-8988-4B11-B01B-13E497366C0F}"/>
              </a:ext>
            </a:extLst>
          </p:cNvPr>
          <p:cNvCxnSpPr>
            <a:cxnSpLocks/>
          </p:cNvCxnSpPr>
          <p:nvPr/>
        </p:nvCxnSpPr>
        <p:spPr>
          <a:xfrm flipV="1">
            <a:off x="3555742" y="1533378"/>
            <a:ext cx="3604713" cy="2167774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E68AFEF-B98C-484B-8284-5F683732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745"/>
            <a:ext cx="12192000" cy="45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4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6831B2DB-BA91-45C7-AB3A-65805BAA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082450"/>
            <a:ext cx="7143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48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77" y="1181286"/>
            <a:ext cx="6983024" cy="5289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3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184992"/>
            <a:ext cx="6983024" cy="5282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GB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6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4288" y="1277843"/>
            <a:ext cx="5738812" cy="4792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465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Indirect measurement of the controller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1A62E-E298-4657-94DA-F56B0DC35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925273"/>
            <a:ext cx="6023232" cy="10839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/>
              <p:nvPr/>
            </p:nvSpPr>
            <p:spPr>
              <a:xfrm>
                <a:off x="5502399" y="5100047"/>
                <a:ext cx="359073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399" y="5100047"/>
                <a:ext cx="359073" cy="1040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2203E4-F8A9-413C-A31E-3B349A0466CE}"/>
              </a:ext>
            </a:extLst>
          </p:cNvPr>
          <p:cNvCxnSpPr>
            <a:cxnSpLocks/>
          </p:cNvCxnSpPr>
          <p:nvPr/>
        </p:nvCxnSpPr>
        <p:spPr>
          <a:xfrm flipV="1">
            <a:off x="6096000" y="4098219"/>
            <a:ext cx="3604713" cy="1522195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7371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2342706" y="1031384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2" y="108382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/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/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952EAF-9F83-4194-BF18-D233C7FF9BC1}"/>
              </a:ext>
            </a:extLst>
          </p:cNvPr>
          <p:cNvSpPr txBox="1"/>
          <p:nvPr/>
        </p:nvSpPr>
        <p:spPr>
          <a:xfrm>
            <a:off x="17757" y="1791340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71E2F-8778-45E0-88B5-8D086BCAD646}"/>
              </a:ext>
            </a:extLst>
          </p:cNvPr>
          <p:cNvSpPr txBox="1"/>
          <p:nvPr/>
        </p:nvSpPr>
        <p:spPr>
          <a:xfrm>
            <a:off x="17756" y="3236738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B67AF-B7C8-41E0-A7B6-1C61B3053739}"/>
              </a:ext>
            </a:extLst>
          </p:cNvPr>
          <p:cNvSpPr txBox="1"/>
          <p:nvPr/>
        </p:nvSpPr>
        <p:spPr>
          <a:xfrm>
            <a:off x="0" y="5034518"/>
            <a:ext cx="278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/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/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4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0CCA0-DB06-4398-95CD-5DA61653CBB7}"/>
              </a:ext>
            </a:extLst>
          </p:cNvPr>
          <p:cNvSpPr txBox="1"/>
          <p:nvPr/>
        </p:nvSpPr>
        <p:spPr>
          <a:xfrm>
            <a:off x="1133577" y="1082450"/>
            <a:ext cx="99248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Time domain method works better for discrete time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Frequency domain method also works for continuous time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Weighted nonlinear least squares method gives a big improvement if the controller is realizable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Frequency domain method was successfully used to design an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controller</a:t>
            </a:r>
          </a:p>
        </p:txBody>
      </p:sp>
    </p:spTree>
    <p:extLst>
      <p:ext uri="{BB962C8B-B14F-4D97-AF65-F5344CB8AC3E}">
        <p14:creationId xmlns:p14="http://schemas.microsoft.com/office/powerpoint/2010/main" val="172233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1491176" y="1828329"/>
            <a:ext cx="151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581032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32409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0" y="1912735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81429" y="3209816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9A873-90E1-4BED-AF3F-2907645C3A7D}"/>
              </a:ext>
            </a:extLst>
          </p:cNvPr>
          <p:cNvSpPr txBox="1"/>
          <p:nvPr/>
        </p:nvSpPr>
        <p:spPr>
          <a:xfrm>
            <a:off x="1220547" y="401864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Image caption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40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99" y="1082450"/>
            <a:ext cx="861540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81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082450"/>
            <a:ext cx="860159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09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831" y="1082450"/>
            <a:ext cx="8572339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48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115855"/>
            <a:ext cx="8601593" cy="5149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DAAD0F-D684-4F4C-8822-38A9D0D38B59}"/>
              </a:ext>
            </a:extLst>
          </p:cNvPr>
          <p:cNvCxnSpPr>
            <a:cxnSpLocks/>
          </p:cNvCxnSpPr>
          <p:nvPr/>
        </p:nvCxnSpPr>
        <p:spPr>
          <a:xfrm flipH="1">
            <a:off x="4455887" y="2017486"/>
            <a:ext cx="3207656" cy="2090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A6F4C-F3CB-46BD-AD47-735075D46F77}"/>
              </a:ext>
            </a:extLst>
          </p:cNvPr>
          <p:cNvSpPr txBox="1"/>
          <p:nvPr/>
        </p:nvSpPr>
        <p:spPr>
          <a:xfrm>
            <a:off x="6660704" y="1371155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Multisine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0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736</Words>
  <Application>Microsoft Office PowerPoint</Application>
  <PresentationFormat>Widescreen</PresentationFormat>
  <Paragraphs>223</Paragraphs>
  <Slides>53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A frequency domain approach to data-driven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Berneman</dc:creator>
  <cp:lastModifiedBy>Marc Berneman</cp:lastModifiedBy>
  <cp:revision>34</cp:revision>
  <dcterms:created xsi:type="dcterms:W3CDTF">2020-08-23T16:29:10Z</dcterms:created>
  <dcterms:modified xsi:type="dcterms:W3CDTF">2020-08-25T11:16:58Z</dcterms:modified>
</cp:coreProperties>
</file>